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9" r:id="rId2"/>
    <p:sldMasterId id="2147483665" r:id="rId3"/>
    <p:sldMasterId id="2147483663" r:id="rId4"/>
    <p:sldMasterId id="2147483667" r:id="rId5"/>
  </p:sldMasterIdLst>
  <p:notesMasterIdLst>
    <p:notesMasterId r:id="rId7"/>
  </p:notesMasterIdLst>
  <p:handoutMasterIdLst>
    <p:handoutMasterId r:id="rId8"/>
  </p:handoutMasterIdLst>
  <p:sldIdLst>
    <p:sldId id="436" r:id="rId6"/>
  </p:sldIdLst>
  <p:sldSz cx="6858000" cy="9906000" type="A4"/>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Michel" initials="SM" lastIdx="1" clrIdx="0">
    <p:extLst>
      <p:ext uri="{19B8F6BF-5375-455C-9EA6-DF929625EA0E}">
        <p15:presenceInfo xmlns:p15="http://schemas.microsoft.com/office/powerpoint/2012/main" userId="S-1-5-21-1120710157-2359808811-2283579515-3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D52A0"/>
    <a:srgbClr val="9AA49C"/>
    <a:srgbClr val="CAD400"/>
    <a:srgbClr val="685546"/>
    <a:srgbClr val="FFFFFF"/>
    <a:srgbClr val="688181"/>
    <a:srgbClr val="DD0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76" autoAdjust="0"/>
  </p:normalViewPr>
  <p:slideViewPr>
    <p:cSldViewPr snapToGrid="0">
      <p:cViewPr varScale="1">
        <p:scale>
          <a:sx n="76" d="100"/>
          <a:sy n="76" d="100"/>
        </p:scale>
        <p:origin x="3348" y="60"/>
      </p:cViewPr>
      <p:guideLst>
        <p:guide orient="horz" pos="3120"/>
        <p:guide pos="2160"/>
      </p:guideLst>
    </p:cSldViewPr>
  </p:slideViewPr>
  <p:outlineViewPr>
    <p:cViewPr>
      <p:scale>
        <a:sx n="33" d="100"/>
        <a:sy n="33" d="100"/>
      </p:scale>
      <p:origin x="0" y="50688"/>
    </p:cViewPr>
  </p:outlineViewPr>
  <p:notesTextViewPr>
    <p:cViewPr>
      <p:scale>
        <a:sx n="1" d="1"/>
        <a:sy n="1" d="1"/>
      </p:scale>
      <p:origin x="0" y="0"/>
    </p:cViewPr>
  </p:notesTextViewPr>
  <p:notesViewPr>
    <p:cSldViewPr snapToGrid="0">
      <p:cViewPr varScale="1">
        <p:scale>
          <a:sx n="92" d="100"/>
          <a:sy n="92" d="100"/>
        </p:scale>
        <p:origin x="37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C30419D-5F0D-4C5F-B256-CF3E5A70EFDE}"/>
              </a:ext>
            </a:extLst>
          </p:cNvPr>
          <p:cNvSpPr>
            <a:spLocks noGrp="1"/>
          </p:cNvSpPr>
          <p:nvPr>
            <p:ph type="hdr" sz="quarter"/>
          </p:nvPr>
        </p:nvSpPr>
        <p:spPr>
          <a:xfrm>
            <a:off x="0" y="1"/>
            <a:ext cx="2890137" cy="497333"/>
          </a:xfrm>
          <a:prstGeom prst="rect">
            <a:avLst/>
          </a:prstGeom>
        </p:spPr>
        <p:txBody>
          <a:bodyPr vert="horz" lIns="87545" tIns="43772" rIns="87545" bIns="43772" rtlCol="0"/>
          <a:lstStyle>
            <a:lvl1pPr algn="l">
              <a:defRPr sz="1100"/>
            </a:lvl1pPr>
          </a:lstStyle>
          <a:p>
            <a:endParaRPr lang="de-DE"/>
          </a:p>
        </p:txBody>
      </p:sp>
      <p:sp>
        <p:nvSpPr>
          <p:cNvPr id="3" name="Datumsplatzhalter 2">
            <a:extLst>
              <a:ext uri="{FF2B5EF4-FFF2-40B4-BE49-F238E27FC236}">
                <a16:creationId xmlns:a16="http://schemas.microsoft.com/office/drawing/2014/main" id="{0C96ED96-D2B7-448B-8DA4-E812D52C2CA1}"/>
              </a:ext>
            </a:extLst>
          </p:cNvPr>
          <p:cNvSpPr>
            <a:spLocks noGrp="1"/>
          </p:cNvSpPr>
          <p:nvPr>
            <p:ph type="dt" sz="quarter" idx="1"/>
          </p:nvPr>
        </p:nvSpPr>
        <p:spPr>
          <a:xfrm>
            <a:off x="3777461" y="1"/>
            <a:ext cx="2890137" cy="497333"/>
          </a:xfrm>
          <a:prstGeom prst="rect">
            <a:avLst/>
          </a:prstGeom>
        </p:spPr>
        <p:txBody>
          <a:bodyPr vert="horz" lIns="87545" tIns="43772" rIns="87545" bIns="43772" rtlCol="0"/>
          <a:lstStyle>
            <a:lvl1pPr algn="r">
              <a:defRPr sz="1100"/>
            </a:lvl1pPr>
          </a:lstStyle>
          <a:p>
            <a:fld id="{6EA8C7F7-586B-4A45-800E-77863ED52100}" type="datetimeFigureOut">
              <a:rPr lang="de-DE" smtClean="0"/>
              <a:t>20.02.2024</a:t>
            </a:fld>
            <a:endParaRPr lang="de-DE"/>
          </a:p>
        </p:txBody>
      </p:sp>
      <p:sp>
        <p:nvSpPr>
          <p:cNvPr id="4" name="Fußzeilenplatzhalter 3">
            <a:extLst>
              <a:ext uri="{FF2B5EF4-FFF2-40B4-BE49-F238E27FC236}">
                <a16:creationId xmlns:a16="http://schemas.microsoft.com/office/drawing/2014/main" id="{8FE822FE-0F19-4219-8BE3-5BD49F38BBF3}"/>
              </a:ext>
            </a:extLst>
          </p:cNvPr>
          <p:cNvSpPr>
            <a:spLocks noGrp="1"/>
          </p:cNvSpPr>
          <p:nvPr>
            <p:ph type="ftr" sz="quarter" idx="2"/>
          </p:nvPr>
        </p:nvSpPr>
        <p:spPr>
          <a:xfrm>
            <a:off x="0" y="9429305"/>
            <a:ext cx="2890137" cy="497333"/>
          </a:xfrm>
          <a:prstGeom prst="rect">
            <a:avLst/>
          </a:prstGeom>
        </p:spPr>
        <p:txBody>
          <a:bodyPr vert="horz" lIns="87545" tIns="43772" rIns="87545" bIns="43772" rtlCol="0" anchor="b"/>
          <a:lstStyle>
            <a:lvl1pPr algn="l">
              <a:defRPr sz="1100"/>
            </a:lvl1pPr>
          </a:lstStyle>
          <a:p>
            <a:endParaRPr lang="de-DE"/>
          </a:p>
        </p:txBody>
      </p:sp>
      <p:sp>
        <p:nvSpPr>
          <p:cNvPr id="5" name="Foliennummernplatzhalter 4">
            <a:extLst>
              <a:ext uri="{FF2B5EF4-FFF2-40B4-BE49-F238E27FC236}">
                <a16:creationId xmlns:a16="http://schemas.microsoft.com/office/drawing/2014/main" id="{DD91EE96-64B6-4A91-B585-82C50CB16ECC}"/>
              </a:ext>
            </a:extLst>
          </p:cNvPr>
          <p:cNvSpPr>
            <a:spLocks noGrp="1"/>
          </p:cNvSpPr>
          <p:nvPr>
            <p:ph type="sldNum" sz="quarter" idx="3"/>
          </p:nvPr>
        </p:nvSpPr>
        <p:spPr>
          <a:xfrm>
            <a:off x="3777461" y="9429305"/>
            <a:ext cx="2890137" cy="497333"/>
          </a:xfrm>
          <a:prstGeom prst="rect">
            <a:avLst/>
          </a:prstGeom>
        </p:spPr>
        <p:txBody>
          <a:bodyPr vert="horz" lIns="87545" tIns="43772" rIns="87545" bIns="43772" rtlCol="0" anchor="b"/>
          <a:lstStyle>
            <a:lvl1pPr algn="r">
              <a:defRPr sz="1100"/>
            </a:lvl1pPr>
          </a:lstStyle>
          <a:p>
            <a:fld id="{8A380E8A-83C2-4616-B568-94765CA8260C}" type="slidenum">
              <a:rPr lang="de-DE" smtClean="0"/>
              <a:t>‹Nr.›</a:t>
            </a:fld>
            <a:endParaRPr lang="de-DE"/>
          </a:p>
        </p:txBody>
      </p:sp>
    </p:spTree>
    <p:extLst>
      <p:ext uri="{BB962C8B-B14F-4D97-AF65-F5344CB8AC3E}">
        <p14:creationId xmlns:p14="http://schemas.microsoft.com/office/powerpoint/2010/main" val="319949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2"/>
          </a:xfrm>
          <a:prstGeom prst="rect">
            <a:avLst/>
          </a:prstGeom>
        </p:spPr>
        <p:txBody>
          <a:bodyPr vert="horz" lIns="94829" tIns="47414" rIns="94829" bIns="47414" rtlCol="0"/>
          <a:lstStyle>
            <a:lvl1pPr algn="l">
              <a:defRPr sz="1200"/>
            </a:lvl1pPr>
          </a:lstStyle>
          <a:p>
            <a:endParaRPr lang="de-DE"/>
          </a:p>
        </p:txBody>
      </p:sp>
      <p:sp>
        <p:nvSpPr>
          <p:cNvPr id="3" name="Datumsplatzhalter 2"/>
          <p:cNvSpPr>
            <a:spLocks noGrp="1"/>
          </p:cNvSpPr>
          <p:nvPr>
            <p:ph type="dt" idx="1"/>
          </p:nvPr>
        </p:nvSpPr>
        <p:spPr>
          <a:xfrm>
            <a:off x="3777607" y="1"/>
            <a:ext cx="2889938" cy="496332"/>
          </a:xfrm>
          <a:prstGeom prst="rect">
            <a:avLst/>
          </a:prstGeom>
        </p:spPr>
        <p:txBody>
          <a:bodyPr vert="horz" lIns="94829" tIns="47414" rIns="94829" bIns="47414" rtlCol="0"/>
          <a:lstStyle>
            <a:lvl1pPr algn="r">
              <a:defRPr sz="1200"/>
            </a:lvl1pPr>
          </a:lstStyle>
          <a:p>
            <a:fld id="{9E088C82-8E80-40AC-9BB1-819B7C73AC41}" type="datetimeFigureOut">
              <a:rPr lang="de-DE" smtClean="0"/>
              <a:t>20.02.2024</a:t>
            </a:fld>
            <a:endParaRPr lang="de-DE"/>
          </a:p>
        </p:txBody>
      </p:sp>
      <p:sp>
        <p:nvSpPr>
          <p:cNvPr id="4" name="Folienbildplatzhalter 3"/>
          <p:cNvSpPr>
            <a:spLocks noGrp="1" noRot="1" noChangeAspect="1"/>
          </p:cNvSpPr>
          <p:nvPr>
            <p:ph type="sldImg" idx="2"/>
          </p:nvPr>
        </p:nvSpPr>
        <p:spPr>
          <a:xfrm>
            <a:off x="2046288" y="744538"/>
            <a:ext cx="2576512" cy="3722687"/>
          </a:xfrm>
          <a:prstGeom prst="rect">
            <a:avLst/>
          </a:prstGeom>
          <a:noFill/>
          <a:ln w="12700">
            <a:solidFill>
              <a:prstClr val="black"/>
            </a:solidFill>
          </a:ln>
        </p:spPr>
        <p:txBody>
          <a:bodyPr vert="horz" lIns="94829" tIns="47414" rIns="94829" bIns="47414"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4829" tIns="47414" rIns="94829" bIns="4741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6332"/>
          </a:xfrm>
          <a:prstGeom prst="rect">
            <a:avLst/>
          </a:prstGeom>
        </p:spPr>
        <p:txBody>
          <a:bodyPr vert="horz" lIns="94829" tIns="47414" rIns="94829" bIns="47414"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6332"/>
          </a:xfrm>
          <a:prstGeom prst="rect">
            <a:avLst/>
          </a:prstGeom>
        </p:spPr>
        <p:txBody>
          <a:bodyPr vert="horz" lIns="94829" tIns="47414" rIns="94829" bIns="47414" rtlCol="0" anchor="b"/>
          <a:lstStyle>
            <a:lvl1pPr algn="r">
              <a:defRPr sz="1200"/>
            </a:lvl1pPr>
          </a:lstStyle>
          <a:p>
            <a:fld id="{0F369420-6313-4329-8DF9-5818CE0CFCD9}" type="slidenum">
              <a:rPr lang="de-DE" smtClean="0"/>
              <a:t>‹Nr.›</a:t>
            </a:fld>
            <a:endParaRPr lang="de-DE"/>
          </a:p>
        </p:txBody>
      </p:sp>
    </p:spTree>
    <p:extLst>
      <p:ext uri="{BB962C8B-B14F-4D97-AF65-F5344CB8AC3E}">
        <p14:creationId xmlns:p14="http://schemas.microsoft.com/office/powerpoint/2010/main" val="30662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78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53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65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24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294617"/>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E21E928-ABE3-4BD6-9007-07E3D20FFB44}"/>
              </a:ext>
            </a:extLst>
          </p:cNvPr>
          <p:cNvSpPr/>
          <p:nvPr userDrawn="1"/>
        </p:nvSpPr>
        <p:spPr>
          <a:xfrm>
            <a:off x="-2846" y="2175021"/>
            <a:ext cx="6860846" cy="7104480"/>
          </a:xfrm>
          <a:prstGeom prst="rect">
            <a:avLst/>
          </a:prstGeom>
          <a:solidFill>
            <a:srgbClr val="6855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dirty="0"/>
          </a:p>
        </p:txBody>
      </p:sp>
      <p:pic>
        <p:nvPicPr>
          <p:cNvPr id="24" name="Grafik 23">
            <a:extLst>
              <a:ext uri="{FF2B5EF4-FFF2-40B4-BE49-F238E27FC236}">
                <a16:creationId xmlns:a16="http://schemas.microsoft.com/office/drawing/2014/main" id="{2309FEE3-D3F6-4F14-9891-B4BB201B3674}"/>
              </a:ext>
            </a:extLst>
          </p:cNvPr>
          <p:cNvPicPr>
            <a:picLocks noChangeAspect="1"/>
          </p:cNvPicPr>
          <p:nvPr userDrawn="1"/>
        </p:nvPicPr>
        <p:blipFill rotWithShape="1">
          <a:blip r:embed="rId3"/>
          <a:srcRect l="458" t="68276"/>
          <a:stretch/>
        </p:blipFill>
        <p:spPr>
          <a:xfrm>
            <a:off x="-2846" y="9271590"/>
            <a:ext cx="6866204" cy="648167"/>
          </a:xfrm>
          <a:prstGeom prst="rect">
            <a:avLst/>
          </a:prstGeom>
        </p:spPr>
      </p:pic>
      <p:sp>
        <p:nvSpPr>
          <p:cNvPr id="12" name="Rechteck 11">
            <a:extLst>
              <a:ext uri="{FF2B5EF4-FFF2-40B4-BE49-F238E27FC236}">
                <a16:creationId xmlns:a16="http://schemas.microsoft.com/office/drawing/2014/main" id="{92CF943A-293D-4363-BC39-2E68A8E17592}"/>
              </a:ext>
            </a:extLst>
          </p:cNvPr>
          <p:cNvSpPr/>
          <p:nvPr userDrawn="1"/>
        </p:nvSpPr>
        <p:spPr>
          <a:xfrm>
            <a:off x="-2846" y="1572669"/>
            <a:ext cx="6860846" cy="602352"/>
          </a:xfrm>
          <a:prstGeom prst="rect">
            <a:avLst/>
          </a:prstGeom>
          <a:solidFill>
            <a:srgbClr val="68554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de-DE" sz="1013">
              <a:solidFill>
                <a:srgbClr val="FFFFFF"/>
              </a:solidFill>
            </a:endParaRPr>
          </a:p>
        </p:txBody>
      </p:sp>
      <p:sp>
        <p:nvSpPr>
          <p:cNvPr id="16" name="Textplatzhalter 2">
            <a:extLst>
              <a:ext uri="{FF2B5EF4-FFF2-40B4-BE49-F238E27FC236}">
                <a16:creationId xmlns:a16="http://schemas.microsoft.com/office/drawing/2014/main" id="{BD4AEFE9-9D39-4C94-88C7-8181AE884359}"/>
              </a:ext>
            </a:extLst>
          </p:cNvPr>
          <p:cNvSpPr txBox="1">
            <a:spLocks/>
          </p:cNvSpPr>
          <p:nvPr userDrawn="1"/>
        </p:nvSpPr>
        <p:spPr>
          <a:xfrm>
            <a:off x="4859079" y="9235259"/>
            <a:ext cx="1612495" cy="462280"/>
          </a:xfrm>
          <a:prstGeom prst="rect">
            <a:avLst/>
          </a:prstGeom>
        </p:spPr>
        <p:txBody>
          <a:bodyPr vert="horz" lIns="51435" tIns="25718" rIns="51435" bIns="25718" rtlCol="0">
            <a:no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dirty="0">
                <a:solidFill>
                  <a:schemeClr val="bg1"/>
                </a:solidFill>
              </a:rPr>
              <a:t>Markt Steinwiesen</a:t>
            </a:r>
          </a:p>
          <a:p>
            <a:r>
              <a:rPr lang="de-DE" sz="1200" dirty="0">
                <a:solidFill>
                  <a:schemeClr val="bg1"/>
                </a:solidFill>
              </a:rPr>
              <a:t>Kirchstr. 4</a:t>
            </a:r>
          </a:p>
          <a:p>
            <a:r>
              <a:rPr lang="de-DE" sz="1200" dirty="0">
                <a:solidFill>
                  <a:schemeClr val="bg1"/>
                </a:solidFill>
              </a:rPr>
              <a:t>96349 Steinwiesen</a:t>
            </a:r>
          </a:p>
          <a:p>
            <a:r>
              <a:rPr lang="de-DE" sz="1200" dirty="0">
                <a:solidFill>
                  <a:schemeClr val="bg1"/>
                </a:solidFill>
              </a:rPr>
              <a:t>Tel: 09262 / 99150</a:t>
            </a:r>
          </a:p>
        </p:txBody>
      </p:sp>
      <p:sp>
        <p:nvSpPr>
          <p:cNvPr id="17" name="Textplatzhalter 2">
            <a:extLst>
              <a:ext uri="{FF2B5EF4-FFF2-40B4-BE49-F238E27FC236}">
                <a16:creationId xmlns:a16="http://schemas.microsoft.com/office/drawing/2014/main" id="{6B5317DD-F095-40DE-91F7-3B92D2A36C45}"/>
              </a:ext>
            </a:extLst>
          </p:cNvPr>
          <p:cNvSpPr txBox="1">
            <a:spLocks/>
          </p:cNvSpPr>
          <p:nvPr userDrawn="1"/>
        </p:nvSpPr>
        <p:spPr>
          <a:xfrm>
            <a:off x="237846" y="9501719"/>
            <a:ext cx="1037273" cy="353592"/>
          </a:xfrm>
          <a:prstGeom prst="rect">
            <a:avLst/>
          </a:prstGeom>
        </p:spPr>
        <p:txBody>
          <a:bodyPr vert="horz" lIns="51435" tIns="25718" rIns="51435" bIns="25718" rtlCol="0">
            <a:norm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sz="1200" dirty="0">
                <a:solidFill>
                  <a:schemeClr val="bg1"/>
                </a:solidFill>
              </a:rPr>
              <a:t>xx.xx.2020</a:t>
            </a:r>
          </a:p>
        </p:txBody>
      </p:sp>
      <p:sp>
        <p:nvSpPr>
          <p:cNvPr id="19" name="Textplatzhalter 2">
            <a:extLst>
              <a:ext uri="{FF2B5EF4-FFF2-40B4-BE49-F238E27FC236}">
                <a16:creationId xmlns:a16="http://schemas.microsoft.com/office/drawing/2014/main" id="{DB6E682F-B57C-46E3-AF8E-C4E34A466A21}"/>
              </a:ext>
            </a:extLst>
          </p:cNvPr>
          <p:cNvSpPr txBox="1">
            <a:spLocks/>
          </p:cNvSpPr>
          <p:nvPr userDrawn="1"/>
        </p:nvSpPr>
        <p:spPr>
          <a:xfrm>
            <a:off x="419349" y="2495850"/>
            <a:ext cx="5967164" cy="493236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0"/>
              </a:spcBef>
              <a:buFont typeface="Arial" panose="020B0604020202020204" pitchFamily="34" charset="0"/>
              <a:buNone/>
              <a:defRPr sz="4400" kern="1200">
                <a:solidFill>
                  <a:schemeClr val="bg1"/>
                </a:solidFill>
                <a:latin typeface="Lemon Sans Rnd Cnd Uni Medium"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88" dirty="0"/>
          </a:p>
        </p:txBody>
      </p:sp>
      <p:pic>
        <p:nvPicPr>
          <p:cNvPr id="2" name="Grafik 1">
            <a:extLst>
              <a:ext uri="{FF2B5EF4-FFF2-40B4-BE49-F238E27FC236}">
                <a16:creationId xmlns:a16="http://schemas.microsoft.com/office/drawing/2014/main" id="{0F7B170B-15C6-4E51-814C-E3EE499BA3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846" y="276493"/>
            <a:ext cx="2239540" cy="909443"/>
          </a:xfrm>
          <a:prstGeom prst="rect">
            <a:avLst/>
          </a:prstGeom>
        </p:spPr>
      </p:pic>
      <p:pic>
        <p:nvPicPr>
          <p:cNvPr id="1026" name="Picture 2" descr="Markt Steinwiesen">
            <a:extLst>
              <a:ext uri="{FF2B5EF4-FFF2-40B4-BE49-F238E27FC236}">
                <a16:creationId xmlns:a16="http://schemas.microsoft.com/office/drawing/2014/main" id="{DD53DD1B-FC6F-48E8-B62F-D6D26123E42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53142" y="339993"/>
            <a:ext cx="2767012" cy="55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810564"/>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51432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0" indent="0" algn="l" defTabSz="514328" rtl="0" eaLnBrk="1" latinLnBrk="0" hangingPunct="1">
        <a:lnSpc>
          <a:spcPct val="90000"/>
        </a:lnSpc>
        <a:spcBef>
          <a:spcPts val="0"/>
        </a:spcBef>
        <a:buFont typeface="Arial" panose="020B0604020202020204" pitchFamily="34" charset="0"/>
        <a:buNone/>
        <a:defRPr sz="1688" kern="1200">
          <a:solidFill>
            <a:schemeClr val="tx1"/>
          </a:solidFill>
          <a:latin typeface="Arial" panose="020B0604020202020204" pitchFamily="34" charset="0"/>
          <a:ea typeface="+mn-ea"/>
          <a:cs typeface="Arial" panose="020B0604020202020204" pitchFamily="34" charset="0"/>
        </a:defRPr>
      </a:lvl1pPr>
      <a:lvl2pPr marL="257164"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2pPr>
      <a:lvl3pPr marL="514328"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3pPr>
      <a:lvl4pPr marL="771493"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4pPr>
      <a:lvl5pPr marL="1028657"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5pPr>
      <a:lvl6pPr marL="1414403"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68"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32"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96"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28" rtl="0" eaLnBrk="1" latinLnBrk="0" hangingPunct="1">
        <a:defRPr sz="1013" kern="1200">
          <a:solidFill>
            <a:schemeClr val="tx1"/>
          </a:solidFill>
          <a:latin typeface="+mn-lt"/>
          <a:ea typeface="+mn-ea"/>
          <a:cs typeface="+mn-cs"/>
        </a:defRPr>
      </a:lvl1pPr>
      <a:lvl2pPr marL="257164" algn="l" defTabSz="514328" rtl="0" eaLnBrk="1" latinLnBrk="0" hangingPunct="1">
        <a:defRPr sz="1013" kern="1200">
          <a:solidFill>
            <a:schemeClr val="tx1"/>
          </a:solidFill>
          <a:latin typeface="+mn-lt"/>
          <a:ea typeface="+mn-ea"/>
          <a:cs typeface="+mn-cs"/>
        </a:defRPr>
      </a:lvl2pPr>
      <a:lvl3pPr marL="514328" algn="l" defTabSz="514328" rtl="0" eaLnBrk="1" latinLnBrk="0" hangingPunct="1">
        <a:defRPr sz="1013" kern="1200">
          <a:solidFill>
            <a:schemeClr val="tx1"/>
          </a:solidFill>
          <a:latin typeface="+mn-lt"/>
          <a:ea typeface="+mn-ea"/>
          <a:cs typeface="+mn-cs"/>
        </a:defRPr>
      </a:lvl3pPr>
      <a:lvl4pPr marL="771493" algn="l" defTabSz="514328" rtl="0" eaLnBrk="1" latinLnBrk="0" hangingPunct="1">
        <a:defRPr sz="1013" kern="1200">
          <a:solidFill>
            <a:schemeClr val="tx1"/>
          </a:solidFill>
          <a:latin typeface="+mn-lt"/>
          <a:ea typeface="+mn-ea"/>
          <a:cs typeface="+mn-cs"/>
        </a:defRPr>
      </a:lvl4pPr>
      <a:lvl5pPr marL="1028657" algn="l" defTabSz="514328" rtl="0" eaLnBrk="1" latinLnBrk="0" hangingPunct="1">
        <a:defRPr sz="1013" kern="1200">
          <a:solidFill>
            <a:schemeClr val="tx1"/>
          </a:solidFill>
          <a:latin typeface="+mn-lt"/>
          <a:ea typeface="+mn-ea"/>
          <a:cs typeface="+mn-cs"/>
        </a:defRPr>
      </a:lvl5pPr>
      <a:lvl6pPr marL="1285821" algn="l" defTabSz="514328" rtl="0" eaLnBrk="1" latinLnBrk="0" hangingPunct="1">
        <a:defRPr sz="1013" kern="1200">
          <a:solidFill>
            <a:schemeClr val="tx1"/>
          </a:solidFill>
          <a:latin typeface="+mn-lt"/>
          <a:ea typeface="+mn-ea"/>
          <a:cs typeface="+mn-cs"/>
        </a:defRPr>
      </a:lvl6pPr>
      <a:lvl7pPr marL="1542985" algn="l" defTabSz="514328" rtl="0" eaLnBrk="1" latinLnBrk="0" hangingPunct="1">
        <a:defRPr sz="1013" kern="1200">
          <a:solidFill>
            <a:schemeClr val="tx1"/>
          </a:solidFill>
          <a:latin typeface="+mn-lt"/>
          <a:ea typeface="+mn-ea"/>
          <a:cs typeface="+mn-cs"/>
        </a:defRPr>
      </a:lvl7pPr>
      <a:lvl8pPr marL="1800150" algn="l" defTabSz="514328" rtl="0" eaLnBrk="1" latinLnBrk="0" hangingPunct="1">
        <a:defRPr sz="1013" kern="1200">
          <a:solidFill>
            <a:schemeClr val="tx1"/>
          </a:solidFill>
          <a:latin typeface="+mn-lt"/>
          <a:ea typeface="+mn-ea"/>
          <a:cs typeface="+mn-cs"/>
        </a:defRPr>
      </a:lvl8pPr>
      <a:lvl9pPr marL="2057314" algn="l" defTabSz="51432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31DF3E20-3C8D-41DC-A0E1-14D7646DB061}"/>
              </a:ext>
            </a:extLst>
          </p:cNvPr>
          <p:cNvPicPr>
            <a:picLocks noChangeAspect="1"/>
          </p:cNvPicPr>
          <p:nvPr userDrawn="1"/>
        </p:nvPicPr>
        <p:blipFill rotWithShape="1">
          <a:blip r:embed="rId3"/>
          <a:srcRect l="42399" t="81528"/>
          <a:stretch/>
        </p:blipFill>
        <p:spPr>
          <a:xfrm>
            <a:off x="-2846" y="9271591"/>
            <a:ext cx="6866205" cy="653326"/>
          </a:xfrm>
          <a:prstGeom prst="rect">
            <a:avLst/>
          </a:prstGeom>
        </p:spPr>
      </p:pic>
      <p:sp>
        <p:nvSpPr>
          <p:cNvPr id="10" name="Rechteck 9">
            <a:extLst>
              <a:ext uri="{FF2B5EF4-FFF2-40B4-BE49-F238E27FC236}">
                <a16:creationId xmlns:a16="http://schemas.microsoft.com/office/drawing/2014/main" id="{4E21E928-ABE3-4BD6-9007-07E3D20FFB44}"/>
              </a:ext>
            </a:extLst>
          </p:cNvPr>
          <p:cNvSpPr/>
          <p:nvPr userDrawn="1"/>
        </p:nvSpPr>
        <p:spPr>
          <a:xfrm>
            <a:off x="-2846" y="2175021"/>
            <a:ext cx="6860846" cy="709657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dirty="0"/>
          </a:p>
        </p:txBody>
      </p:sp>
      <p:sp>
        <p:nvSpPr>
          <p:cNvPr id="19" name="Textplatzhalter 2">
            <a:extLst>
              <a:ext uri="{FF2B5EF4-FFF2-40B4-BE49-F238E27FC236}">
                <a16:creationId xmlns:a16="http://schemas.microsoft.com/office/drawing/2014/main" id="{DB6E682F-B57C-46E3-AF8E-C4E34A466A21}"/>
              </a:ext>
            </a:extLst>
          </p:cNvPr>
          <p:cNvSpPr txBox="1">
            <a:spLocks/>
          </p:cNvSpPr>
          <p:nvPr userDrawn="1"/>
        </p:nvSpPr>
        <p:spPr>
          <a:xfrm>
            <a:off x="419349" y="2495850"/>
            <a:ext cx="5967164" cy="493236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0"/>
              </a:spcBef>
              <a:buFont typeface="Arial" panose="020B0604020202020204" pitchFamily="34" charset="0"/>
              <a:buNone/>
              <a:defRPr sz="4400" kern="1200">
                <a:solidFill>
                  <a:schemeClr val="bg1"/>
                </a:solidFill>
                <a:latin typeface="Lemon Sans Rnd Cnd Uni Medium"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88" dirty="0"/>
          </a:p>
        </p:txBody>
      </p:sp>
      <p:sp>
        <p:nvSpPr>
          <p:cNvPr id="6" name="Rechteck 5">
            <a:extLst>
              <a:ext uri="{FF2B5EF4-FFF2-40B4-BE49-F238E27FC236}">
                <a16:creationId xmlns:a16="http://schemas.microsoft.com/office/drawing/2014/main" id="{7B237379-FAE3-4AF4-8BE8-2D7C8645E66A}"/>
              </a:ext>
            </a:extLst>
          </p:cNvPr>
          <p:cNvSpPr/>
          <p:nvPr userDrawn="1"/>
        </p:nvSpPr>
        <p:spPr>
          <a:xfrm>
            <a:off x="-2846" y="1572669"/>
            <a:ext cx="6860846" cy="621576"/>
          </a:xfrm>
          <a:prstGeom prst="rect">
            <a:avLst/>
          </a:prstGeom>
          <a:solidFill>
            <a:srgbClr val="00386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a:solidFill>
                <a:srgbClr val="FFFFFF"/>
              </a:solidFill>
            </a:endParaRPr>
          </a:p>
        </p:txBody>
      </p:sp>
      <p:pic>
        <p:nvPicPr>
          <p:cNvPr id="7" name="Grafik 6">
            <a:extLst>
              <a:ext uri="{FF2B5EF4-FFF2-40B4-BE49-F238E27FC236}">
                <a16:creationId xmlns:a16="http://schemas.microsoft.com/office/drawing/2014/main" id="{B0EE74A4-4FC3-41D9-88C3-58E72A208C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846" y="276493"/>
            <a:ext cx="2239540" cy="909443"/>
          </a:xfrm>
          <a:prstGeom prst="rect">
            <a:avLst/>
          </a:prstGeom>
        </p:spPr>
      </p:pic>
      <p:pic>
        <p:nvPicPr>
          <p:cNvPr id="8" name="Picture 2" descr="Markt Steinwiesen">
            <a:extLst>
              <a:ext uri="{FF2B5EF4-FFF2-40B4-BE49-F238E27FC236}">
                <a16:creationId xmlns:a16="http://schemas.microsoft.com/office/drawing/2014/main" id="{F9F73FE1-460E-406B-BC84-90328F0D70F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53142" y="339993"/>
            <a:ext cx="2767012" cy="557821"/>
          </a:xfrm>
          <a:prstGeom prst="rect">
            <a:avLst/>
          </a:prstGeom>
          <a:noFill/>
          <a:extLst>
            <a:ext uri="{909E8E84-426E-40DD-AFC4-6F175D3DCCD1}">
              <a14:hiddenFill xmlns:a14="http://schemas.microsoft.com/office/drawing/2010/main">
                <a:solidFill>
                  <a:srgbClr val="FFFFFF"/>
                </a:solidFill>
              </a14:hiddenFill>
            </a:ext>
          </a:extLst>
        </p:spPr>
      </p:pic>
      <p:sp>
        <p:nvSpPr>
          <p:cNvPr id="4" name="Textplatzhalter 2">
            <a:extLst>
              <a:ext uri="{FF2B5EF4-FFF2-40B4-BE49-F238E27FC236}">
                <a16:creationId xmlns:a16="http://schemas.microsoft.com/office/drawing/2014/main" id="{576152DF-AE0A-4DFB-BEA5-7A4319A588CC}"/>
              </a:ext>
            </a:extLst>
          </p:cNvPr>
          <p:cNvSpPr txBox="1">
            <a:spLocks/>
          </p:cNvSpPr>
          <p:nvPr userDrawn="1"/>
        </p:nvSpPr>
        <p:spPr>
          <a:xfrm>
            <a:off x="4859079" y="9235259"/>
            <a:ext cx="1612495" cy="462280"/>
          </a:xfrm>
          <a:prstGeom prst="rect">
            <a:avLst/>
          </a:prstGeom>
        </p:spPr>
        <p:txBody>
          <a:bodyPr vert="horz" lIns="51435" tIns="25718" rIns="51435" bIns="25718" rtlCol="0">
            <a:no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dirty="0">
                <a:solidFill>
                  <a:schemeClr val="bg1"/>
                </a:solidFill>
              </a:rPr>
              <a:t>Markt Steinwiesen</a:t>
            </a:r>
          </a:p>
          <a:p>
            <a:r>
              <a:rPr lang="de-DE" sz="1200" dirty="0">
                <a:solidFill>
                  <a:schemeClr val="bg1"/>
                </a:solidFill>
              </a:rPr>
              <a:t>Kirchstr. 4</a:t>
            </a:r>
          </a:p>
          <a:p>
            <a:r>
              <a:rPr lang="de-DE" sz="1200" dirty="0">
                <a:solidFill>
                  <a:schemeClr val="bg1"/>
                </a:solidFill>
              </a:rPr>
              <a:t>96349 Steinwiesen</a:t>
            </a:r>
          </a:p>
          <a:p>
            <a:r>
              <a:rPr lang="de-DE" sz="1200" dirty="0">
                <a:solidFill>
                  <a:schemeClr val="bg1"/>
                </a:solidFill>
              </a:rPr>
              <a:t>Tel: 09262 / 99150</a:t>
            </a:r>
          </a:p>
        </p:txBody>
      </p:sp>
      <p:sp>
        <p:nvSpPr>
          <p:cNvPr id="5" name="Textplatzhalter 2">
            <a:extLst>
              <a:ext uri="{FF2B5EF4-FFF2-40B4-BE49-F238E27FC236}">
                <a16:creationId xmlns:a16="http://schemas.microsoft.com/office/drawing/2014/main" id="{01DD9F16-BAAE-49F1-9EA7-C8306BA63CB1}"/>
              </a:ext>
            </a:extLst>
          </p:cNvPr>
          <p:cNvSpPr txBox="1">
            <a:spLocks/>
          </p:cNvSpPr>
          <p:nvPr userDrawn="1"/>
        </p:nvSpPr>
        <p:spPr>
          <a:xfrm>
            <a:off x="237846" y="9501719"/>
            <a:ext cx="1037273" cy="353592"/>
          </a:xfrm>
          <a:prstGeom prst="rect">
            <a:avLst/>
          </a:prstGeom>
        </p:spPr>
        <p:txBody>
          <a:bodyPr vert="horz" lIns="51435" tIns="25718" rIns="51435" bIns="25718" rtlCol="0">
            <a:norm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sz="1200" dirty="0">
                <a:solidFill>
                  <a:schemeClr val="bg1"/>
                </a:solidFill>
              </a:rPr>
              <a:t>xx.xx.2020</a:t>
            </a:r>
          </a:p>
        </p:txBody>
      </p:sp>
    </p:spTree>
    <p:extLst>
      <p:ext uri="{BB962C8B-B14F-4D97-AF65-F5344CB8AC3E}">
        <p14:creationId xmlns:p14="http://schemas.microsoft.com/office/powerpoint/2010/main" val="922827348"/>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51432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0" indent="0" algn="l" defTabSz="514328" rtl="0" eaLnBrk="1" latinLnBrk="0" hangingPunct="1">
        <a:lnSpc>
          <a:spcPct val="90000"/>
        </a:lnSpc>
        <a:spcBef>
          <a:spcPts val="0"/>
        </a:spcBef>
        <a:buFont typeface="Arial" panose="020B0604020202020204" pitchFamily="34" charset="0"/>
        <a:buNone/>
        <a:defRPr sz="1688" kern="1200">
          <a:solidFill>
            <a:schemeClr val="tx1"/>
          </a:solidFill>
          <a:latin typeface="Arial" panose="020B0604020202020204" pitchFamily="34" charset="0"/>
          <a:ea typeface="+mn-ea"/>
          <a:cs typeface="Arial" panose="020B0604020202020204" pitchFamily="34" charset="0"/>
        </a:defRPr>
      </a:lvl1pPr>
      <a:lvl2pPr marL="257164"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2pPr>
      <a:lvl3pPr marL="514328"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3pPr>
      <a:lvl4pPr marL="771493"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4pPr>
      <a:lvl5pPr marL="1028657"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5pPr>
      <a:lvl6pPr marL="1414403"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68"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32"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96"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28" rtl="0" eaLnBrk="1" latinLnBrk="0" hangingPunct="1">
        <a:defRPr sz="1013" kern="1200">
          <a:solidFill>
            <a:schemeClr val="tx1"/>
          </a:solidFill>
          <a:latin typeface="+mn-lt"/>
          <a:ea typeface="+mn-ea"/>
          <a:cs typeface="+mn-cs"/>
        </a:defRPr>
      </a:lvl1pPr>
      <a:lvl2pPr marL="257164" algn="l" defTabSz="514328" rtl="0" eaLnBrk="1" latinLnBrk="0" hangingPunct="1">
        <a:defRPr sz="1013" kern="1200">
          <a:solidFill>
            <a:schemeClr val="tx1"/>
          </a:solidFill>
          <a:latin typeface="+mn-lt"/>
          <a:ea typeface="+mn-ea"/>
          <a:cs typeface="+mn-cs"/>
        </a:defRPr>
      </a:lvl2pPr>
      <a:lvl3pPr marL="514328" algn="l" defTabSz="514328" rtl="0" eaLnBrk="1" latinLnBrk="0" hangingPunct="1">
        <a:defRPr sz="1013" kern="1200">
          <a:solidFill>
            <a:schemeClr val="tx1"/>
          </a:solidFill>
          <a:latin typeface="+mn-lt"/>
          <a:ea typeface="+mn-ea"/>
          <a:cs typeface="+mn-cs"/>
        </a:defRPr>
      </a:lvl3pPr>
      <a:lvl4pPr marL="771493" algn="l" defTabSz="514328" rtl="0" eaLnBrk="1" latinLnBrk="0" hangingPunct="1">
        <a:defRPr sz="1013" kern="1200">
          <a:solidFill>
            <a:schemeClr val="tx1"/>
          </a:solidFill>
          <a:latin typeface="+mn-lt"/>
          <a:ea typeface="+mn-ea"/>
          <a:cs typeface="+mn-cs"/>
        </a:defRPr>
      </a:lvl4pPr>
      <a:lvl5pPr marL="1028657" algn="l" defTabSz="514328" rtl="0" eaLnBrk="1" latinLnBrk="0" hangingPunct="1">
        <a:defRPr sz="1013" kern="1200">
          <a:solidFill>
            <a:schemeClr val="tx1"/>
          </a:solidFill>
          <a:latin typeface="+mn-lt"/>
          <a:ea typeface="+mn-ea"/>
          <a:cs typeface="+mn-cs"/>
        </a:defRPr>
      </a:lvl5pPr>
      <a:lvl6pPr marL="1285821" algn="l" defTabSz="514328" rtl="0" eaLnBrk="1" latinLnBrk="0" hangingPunct="1">
        <a:defRPr sz="1013" kern="1200">
          <a:solidFill>
            <a:schemeClr val="tx1"/>
          </a:solidFill>
          <a:latin typeface="+mn-lt"/>
          <a:ea typeface="+mn-ea"/>
          <a:cs typeface="+mn-cs"/>
        </a:defRPr>
      </a:lvl6pPr>
      <a:lvl7pPr marL="1542985" algn="l" defTabSz="514328" rtl="0" eaLnBrk="1" latinLnBrk="0" hangingPunct="1">
        <a:defRPr sz="1013" kern="1200">
          <a:solidFill>
            <a:schemeClr val="tx1"/>
          </a:solidFill>
          <a:latin typeface="+mn-lt"/>
          <a:ea typeface="+mn-ea"/>
          <a:cs typeface="+mn-cs"/>
        </a:defRPr>
      </a:lvl7pPr>
      <a:lvl8pPr marL="1800150" algn="l" defTabSz="514328" rtl="0" eaLnBrk="1" latinLnBrk="0" hangingPunct="1">
        <a:defRPr sz="1013" kern="1200">
          <a:solidFill>
            <a:schemeClr val="tx1"/>
          </a:solidFill>
          <a:latin typeface="+mn-lt"/>
          <a:ea typeface="+mn-ea"/>
          <a:cs typeface="+mn-cs"/>
        </a:defRPr>
      </a:lvl8pPr>
      <a:lvl9pPr marL="2057314" algn="l" defTabSz="514328"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C10E069-1DF1-4D77-A865-46AB17B353AB}"/>
              </a:ext>
            </a:extLst>
          </p:cNvPr>
          <p:cNvPicPr>
            <a:picLocks noChangeAspect="1"/>
          </p:cNvPicPr>
          <p:nvPr userDrawn="1"/>
        </p:nvPicPr>
        <p:blipFill rotWithShape="1">
          <a:blip r:embed="rId3"/>
          <a:srcRect l="22" t="58316" r="-2" b="9821"/>
          <a:stretch/>
        </p:blipFill>
        <p:spPr>
          <a:xfrm>
            <a:off x="-2845" y="9266430"/>
            <a:ext cx="6866203" cy="653327"/>
          </a:xfrm>
          <a:prstGeom prst="rect">
            <a:avLst/>
          </a:prstGeom>
        </p:spPr>
      </p:pic>
      <p:sp>
        <p:nvSpPr>
          <p:cNvPr id="10" name="Rechteck 9">
            <a:extLst>
              <a:ext uri="{FF2B5EF4-FFF2-40B4-BE49-F238E27FC236}">
                <a16:creationId xmlns:a16="http://schemas.microsoft.com/office/drawing/2014/main" id="{4E21E928-ABE3-4BD6-9007-07E3D20FFB44}"/>
              </a:ext>
            </a:extLst>
          </p:cNvPr>
          <p:cNvSpPr/>
          <p:nvPr userDrawn="1"/>
        </p:nvSpPr>
        <p:spPr>
          <a:xfrm>
            <a:off x="-2846" y="2194245"/>
            <a:ext cx="6860846" cy="7072185"/>
          </a:xfrm>
          <a:prstGeom prst="rect">
            <a:avLst/>
          </a:prstGeom>
          <a:solidFill>
            <a:srgbClr val="9AA4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dirty="0"/>
          </a:p>
        </p:txBody>
      </p:sp>
      <p:sp>
        <p:nvSpPr>
          <p:cNvPr id="19" name="Textplatzhalter 2">
            <a:extLst>
              <a:ext uri="{FF2B5EF4-FFF2-40B4-BE49-F238E27FC236}">
                <a16:creationId xmlns:a16="http://schemas.microsoft.com/office/drawing/2014/main" id="{DB6E682F-B57C-46E3-AF8E-C4E34A466A21}"/>
              </a:ext>
            </a:extLst>
          </p:cNvPr>
          <p:cNvSpPr txBox="1">
            <a:spLocks/>
          </p:cNvSpPr>
          <p:nvPr userDrawn="1"/>
        </p:nvSpPr>
        <p:spPr>
          <a:xfrm>
            <a:off x="419349" y="2495850"/>
            <a:ext cx="5967164" cy="493236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0"/>
              </a:spcBef>
              <a:buFont typeface="Arial" panose="020B0604020202020204" pitchFamily="34" charset="0"/>
              <a:buNone/>
              <a:defRPr sz="4400" kern="1200">
                <a:solidFill>
                  <a:schemeClr val="bg1"/>
                </a:solidFill>
                <a:latin typeface="Lemon Sans Rnd Cnd Uni Medium"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88" dirty="0"/>
          </a:p>
        </p:txBody>
      </p:sp>
      <p:pic>
        <p:nvPicPr>
          <p:cNvPr id="4" name="Grafik 3">
            <a:extLst>
              <a:ext uri="{FF2B5EF4-FFF2-40B4-BE49-F238E27FC236}">
                <a16:creationId xmlns:a16="http://schemas.microsoft.com/office/drawing/2014/main" id="{03635A63-B465-492F-A6A6-410681BE85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846" y="276493"/>
            <a:ext cx="2239540" cy="909443"/>
          </a:xfrm>
          <a:prstGeom prst="rect">
            <a:avLst/>
          </a:prstGeom>
        </p:spPr>
      </p:pic>
      <p:pic>
        <p:nvPicPr>
          <p:cNvPr id="5" name="Picture 2" descr="Markt Steinwiesen">
            <a:extLst>
              <a:ext uri="{FF2B5EF4-FFF2-40B4-BE49-F238E27FC236}">
                <a16:creationId xmlns:a16="http://schemas.microsoft.com/office/drawing/2014/main" id="{686721E3-CEC8-4A9F-8CBA-81145F3101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53142" y="339993"/>
            <a:ext cx="2767012" cy="557821"/>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1D4BADBC-4D61-41A4-8F12-1A506A54FB5C}"/>
              </a:ext>
            </a:extLst>
          </p:cNvPr>
          <p:cNvSpPr/>
          <p:nvPr userDrawn="1"/>
        </p:nvSpPr>
        <p:spPr>
          <a:xfrm>
            <a:off x="-2846" y="1572669"/>
            <a:ext cx="6860846" cy="621576"/>
          </a:xfrm>
          <a:prstGeom prst="rect">
            <a:avLst/>
          </a:prstGeom>
          <a:solidFill>
            <a:srgbClr val="9AA49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a:solidFill>
                <a:srgbClr val="FFFFFF"/>
              </a:solidFill>
            </a:endParaRPr>
          </a:p>
        </p:txBody>
      </p:sp>
      <p:sp>
        <p:nvSpPr>
          <p:cNvPr id="13" name="Textplatzhalter 2">
            <a:extLst>
              <a:ext uri="{FF2B5EF4-FFF2-40B4-BE49-F238E27FC236}">
                <a16:creationId xmlns:a16="http://schemas.microsoft.com/office/drawing/2014/main" id="{A5537C4F-CE58-40C7-B605-2A5CD5E747EC}"/>
              </a:ext>
            </a:extLst>
          </p:cNvPr>
          <p:cNvSpPr txBox="1">
            <a:spLocks/>
          </p:cNvSpPr>
          <p:nvPr userDrawn="1"/>
        </p:nvSpPr>
        <p:spPr>
          <a:xfrm>
            <a:off x="4859079" y="9235259"/>
            <a:ext cx="1612495" cy="462280"/>
          </a:xfrm>
          <a:prstGeom prst="rect">
            <a:avLst/>
          </a:prstGeom>
        </p:spPr>
        <p:txBody>
          <a:bodyPr vert="horz" lIns="51435" tIns="25718" rIns="51435" bIns="25718" rtlCol="0">
            <a:no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dirty="0">
                <a:solidFill>
                  <a:schemeClr val="tx1"/>
                </a:solidFill>
              </a:rPr>
              <a:t>Markt Steinwiesen</a:t>
            </a:r>
          </a:p>
          <a:p>
            <a:r>
              <a:rPr lang="de-DE" sz="1200" dirty="0">
                <a:solidFill>
                  <a:schemeClr val="tx1"/>
                </a:solidFill>
              </a:rPr>
              <a:t>Kirchstr. 4</a:t>
            </a:r>
          </a:p>
          <a:p>
            <a:r>
              <a:rPr lang="de-DE" sz="1200" dirty="0">
                <a:solidFill>
                  <a:schemeClr val="tx1"/>
                </a:solidFill>
              </a:rPr>
              <a:t>96349 Steinwiesen</a:t>
            </a:r>
          </a:p>
          <a:p>
            <a:r>
              <a:rPr lang="de-DE" sz="1200" dirty="0">
                <a:solidFill>
                  <a:schemeClr val="tx1"/>
                </a:solidFill>
              </a:rPr>
              <a:t>Tel: 09262 / 99150</a:t>
            </a:r>
          </a:p>
        </p:txBody>
      </p:sp>
      <p:sp>
        <p:nvSpPr>
          <p:cNvPr id="15" name="Textplatzhalter 2">
            <a:extLst>
              <a:ext uri="{FF2B5EF4-FFF2-40B4-BE49-F238E27FC236}">
                <a16:creationId xmlns:a16="http://schemas.microsoft.com/office/drawing/2014/main" id="{0B675DC5-8565-4D49-8910-89B922D6FFAD}"/>
              </a:ext>
            </a:extLst>
          </p:cNvPr>
          <p:cNvSpPr txBox="1">
            <a:spLocks/>
          </p:cNvSpPr>
          <p:nvPr userDrawn="1"/>
        </p:nvSpPr>
        <p:spPr>
          <a:xfrm>
            <a:off x="237846" y="9501719"/>
            <a:ext cx="1037273" cy="353592"/>
          </a:xfrm>
          <a:prstGeom prst="rect">
            <a:avLst/>
          </a:prstGeom>
        </p:spPr>
        <p:txBody>
          <a:bodyPr vert="horz" lIns="51435" tIns="25718" rIns="51435" bIns="25718" rtlCol="0">
            <a:norm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sz="1200" dirty="0">
                <a:solidFill>
                  <a:schemeClr val="tx1"/>
                </a:solidFill>
              </a:rPr>
              <a:t>xx.xx.2020</a:t>
            </a:r>
          </a:p>
        </p:txBody>
      </p:sp>
    </p:spTree>
    <p:extLst>
      <p:ext uri="{BB962C8B-B14F-4D97-AF65-F5344CB8AC3E}">
        <p14:creationId xmlns:p14="http://schemas.microsoft.com/office/powerpoint/2010/main" val="2952807561"/>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51432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0" indent="0" algn="l" defTabSz="514328" rtl="0" eaLnBrk="1" latinLnBrk="0" hangingPunct="1">
        <a:lnSpc>
          <a:spcPct val="90000"/>
        </a:lnSpc>
        <a:spcBef>
          <a:spcPts val="0"/>
        </a:spcBef>
        <a:buFont typeface="Arial" panose="020B0604020202020204" pitchFamily="34" charset="0"/>
        <a:buNone/>
        <a:defRPr sz="1688" kern="1200">
          <a:solidFill>
            <a:schemeClr val="tx1"/>
          </a:solidFill>
          <a:latin typeface="Arial" panose="020B0604020202020204" pitchFamily="34" charset="0"/>
          <a:ea typeface="+mn-ea"/>
          <a:cs typeface="Arial" panose="020B0604020202020204" pitchFamily="34" charset="0"/>
        </a:defRPr>
      </a:lvl1pPr>
      <a:lvl2pPr marL="257164"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2pPr>
      <a:lvl3pPr marL="514328"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3pPr>
      <a:lvl4pPr marL="771493"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4pPr>
      <a:lvl5pPr marL="1028657"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5pPr>
      <a:lvl6pPr marL="1414403"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68"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32"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96"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28" rtl="0" eaLnBrk="1" latinLnBrk="0" hangingPunct="1">
        <a:defRPr sz="1013" kern="1200">
          <a:solidFill>
            <a:schemeClr val="tx1"/>
          </a:solidFill>
          <a:latin typeface="+mn-lt"/>
          <a:ea typeface="+mn-ea"/>
          <a:cs typeface="+mn-cs"/>
        </a:defRPr>
      </a:lvl1pPr>
      <a:lvl2pPr marL="257164" algn="l" defTabSz="514328" rtl="0" eaLnBrk="1" latinLnBrk="0" hangingPunct="1">
        <a:defRPr sz="1013" kern="1200">
          <a:solidFill>
            <a:schemeClr val="tx1"/>
          </a:solidFill>
          <a:latin typeface="+mn-lt"/>
          <a:ea typeface="+mn-ea"/>
          <a:cs typeface="+mn-cs"/>
        </a:defRPr>
      </a:lvl2pPr>
      <a:lvl3pPr marL="514328" algn="l" defTabSz="514328" rtl="0" eaLnBrk="1" latinLnBrk="0" hangingPunct="1">
        <a:defRPr sz="1013" kern="1200">
          <a:solidFill>
            <a:schemeClr val="tx1"/>
          </a:solidFill>
          <a:latin typeface="+mn-lt"/>
          <a:ea typeface="+mn-ea"/>
          <a:cs typeface="+mn-cs"/>
        </a:defRPr>
      </a:lvl3pPr>
      <a:lvl4pPr marL="771493" algn="l" defTabSz="514328" rtl="0" eaLnBrk="1" latinLnBrk="0" hangingPunct="1">
        <a:defRPr sz="1013" kern="1200">
          <a:solidFill>
            <a:schemeClr val="tx1"/>
          </a:solidFill>
          <a:latin typeface="+mn-lt"/>
          <a:ea typeface="+mn-ea"/>
          <a:cs typeface="+mn-cs"/>
        </a:defRPr>
      </a:lvl4pPr>
      <a:lvl5pPr marL="1028657" algn="l" defTabSz="514328" rtl="0" eaLnBrk="1" latinLnBrk="0" hangingPunct="1">
        <a:defRPr sz="1013" kern="1200">
          <a:solidFill>
            <a:schemeClr val="tx1"/>
          </a:solidFill>
          <a:latin typeface="+mn-lt"/>
          <a:ea typeface="+mn-ea"/>
          <a:cs typeface="+mn-cs"/>
        </a:defRPr>
      </a:lvl5pPr>
      <a:lvl6pPr marL="1285821" algn="l" defTabSz="514328" rtl="0" eaLnBrk="1" latinLnBrk="0" hangingPunct="1">
        <a:defRPr sz="1013" kern="1200">
          <a:solidFill>
            <a:schemeClr val="tx1"/>
          </a:solidFill>
          <a:latin typeface="+mn-lt"/>
          <a:ea typeface="+mn-ea"/>
          <a:cs typeface="+mn-cs"/>
        </a:defRPr>
      </a:lvl6pPr>
      <a:lvl7pPr marL="1542985" algn="l" defTabSz="514328" rtl="0" eaLnBrk="1" latinLnBrk="0" hangingPunct="1">
        <a:defRPr sz="1013" kern="1200">
          <a:solidFill>
            <a:schemeClr val="tx1"/>
          </a:solidFill>
          <a:latin typeface="+mn-lt"/>
          <a:ea typeface="+mn-ea"/>
          <a:cs typeface="+mn-cs"/>
        </a:defRPr>
      </a:lvl7pPr>
      <a:lvl8pPr marL="1800150" algn="l" defTabSz="514328" rtl="0" eaLnBrk="1" latinLnBrk="0" hangingPunct="1">
        <a:defRPr sz="1013" kern="1200">
          <a:solidFill>
            <a:schemeClr val="tx1"/>
          </a:solidFill>
          <a:latin typeface="+mn-lt"/>
          <a:ea typeface="+mn-ea"/>
          <a:cs typeface="+mn-cs"/>
        </a:defRPr>
      </a:lvl8pPr>
      <a:lvl9pPr marL="2057314" algn="l" defTabSz="514328"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3D63B33-7FBF-4B81-9799-07D97D77D69C}"/>
              </a:ext>
            </a:extLst>
          </p:cNvPr>
          <p:cNvPicPr>
            <a:picLocks noChangeAspect="1"/>
          </p:cNvPicPr>
          <p:nvPr userDrawn="1"/>
        </p:nvPicPr>
        <p:blipFill rotWithShape="1">
          <a:blip r:embed="rId3"/>
          <a:srcRect l="76" t="67728" r="424"/>
          <a:stretch/>
        </p:blipFill>
        <p:spPr>
          <a:xfrm>
            <a:off x="-2846" y="9271589"/>
            <a:ext cx="6860846" cy="634501"/>
          </a:xfrm>
          <a:prstGeom prst="rect">
            <a:avLst/>
          </a:prstGeom>
        </p:spPr>
      </p:pic>
      <p:sp>
        <p:nvSpPr>
          <p:cNvPr id="10" name="Rechteck 9">
            <a:extLst>
              <a:ext uri="{FF2B5EF4-FFF2-40B4-BE49-F238E27FC236}">
                <a16:creationId xmlns:a16="http://schemas.microsoft.com/office/drawing/2014/main" id="{4E21E928-ABE3-4BD6-9007-07E3D20FFB44}"/>
              </a:ext>
            </a:extLst>
          </p:cNvPr>
          <p:cNvSpPr/>
          <p:nvPr userDrawn="1"/>
        </p:nvSpPr>
        <p:spPr>
          <a:xfrm>
            <a:off x="-2846" y="2169860"/>
            <a:ext cx="6860846" cy="7101727"/>
          </a:xfrm>
          <a:prstGeom prst="rect">
            <a:avLst/>
          </a:prstGeom>
          <a:solidFill>
            <a:srgbClr val="CAD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dirty="0"/>
          </a:p>
        </p:txBody>
      </p:sp>
      <p:sp>
        <p:nvSpPr>
          <p:cNvPr id="19" name="Textplatzhalter 2">
            <a:extLst>
              <a:ext uri="{FF2B5EF4-FFF2-40B4-BE49-F238E27FC236}">
                <a16:creationId xmlns:a16="http://schemas.microsoft.com/office/drawing/2014/main" id="{DB6E682F-B57C-46E3-AF8E-C4E34A466A21}"/>
              </a:ext>
            </a:extLst>
          </p:cNvPr>
          <p:cNvSpPr txBox="1">
            <a:spLocks/>
          </p:cNvSpPr>
          <p:nvPr userDrawn="1"/>
        </p:nvSpPr>
        <p:spPr>
          <a:xfrm>
            <a:off x="419349" y="2495850"/>
            <a:ext cx="5967164" cy="493236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0"/>
              </a:spcBef>
              <a:buFont typeface="Arial" panose="020B0604020202020204" pitchFamily="34" charset="0"/>
              <a:buNone/>
              <a:defRPr sz="4400" kern="1200">
                <a:solidFill>
                  <a:schemeClr val="bg1"/>
                </a:solidFill>
                <a:latin typeface="Lemon Sans Rnd Cnd Uni Medium"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88" dirty="0"/>
          </a:p>
        </p:txBody>
      </p:sp>
      <p:pic>
        <p:nvPicPr>
          <p:cNvPr id="4" name="Grafik 3">
            <a:extLst>
              <a:ext uri="{FF2B5EF4-FFF2-40B4-BE49-F238E27FC236}">
                <a16:creationId xmlns:a16="http://schemas.microsoft.com/office/drawing/2014/main" id="{2CE65F29-B926-45AA-BC5F-74FD3908BB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846" y="276493"/>
            <a:ext cx="2239540" cy="909443"/>
          </a:xfrm>
          <a:prstGeom prst="rect">
            <a:avLst/>
          </a:prstGeom>
        </p:spPr>
      </p:pic>
      <p:pic>
        <p:nvPicPr>
          <p:cNvPr id="5" name="Picture 2" descr="Markt Steinwiesen">
            <a:extLst>
              <a:ext uri="{FF2B5EF4-FFF2-40B4-BE49-F238E27FC236}">
                <a16:creationId xmlns:a16="http://schemas.microsoft.com/office/drawing/2014/main" id="{918722CA-EF61-418E-9FA4-0FAACE70EC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53142" y="339993"/>
            <a:ext cx="2767012" cy="557821"/>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4B196271-B5AC-45BA-95D5-F38C5C26D8E2}"/>
              </a:ext>
            </a:extLst>
          </p:cNvPr>
          <p:cNvSpPr/>
          <p:nvPr userDrawn="1"/>
        </p:nvSpPr>
        <p:spPr>
          <a:xfrm>
            <a:off x="-2846" y="1583606"/>
            <a:ext cx="6860846" cy="597192"/>
          </a:xfrm>
          <a:prstGeom prst="rect">
            <a:avLst/>
          </a:prstGeom>
          <a:solidFill>
            <a:srgbClr val="CAD4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a:solidFill>
                <a:srgbClr val="FFFFFF"/>
              </a:solidFill>
            </a:endParaRPr>
          </a:p>
        </p:txBody>
      </p:sp>
      <p:sp>
        <p:nvSpPr>
          <p:cNvPr id="15" name="Textplatzhalter 2">
            <a:extLst>
              <a:ext uri="{FF2B5EF4-FFF2-40B4-BE49-F238E27FC236}">
                <a16:creationId xmlns:a16="http://schemas.microsoft.com/office/drawing/2014/main" id="{4C2A2C6F-8B65-468F-B232-F6561C55CCC9}"/>
              </a:ext>
            </a:extLst>
          </p:cNvPr>
          <p:cNvSpPr txBox="1">
            <a:spLocks/>
          </p:cNvSpPr>
          <p:nvPr userDrawn="1"/>
        </p:nvSpPr>
        <p:spPr>
          <a:xfrm>
            <a:off x="237846" y="9513055"/>
            <a:ext cx="1037273" cy="353592"/>
          </a:xfrm>
          <a:prstGeom prst="rect">
            <a:avLst/>
          </a:prstGeom>
        </p:spPr>
        <p:txBody>
          <a:bodyPr vert="horz" lIns="51435" tIns="25718" rIns="51435" bIns="25718" rtlCol="0">
            <a:norm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sz="1200" dirty="0">
                <a:solidFill>
                  <a:schemeClr val="tx1"/>
                </a:solidFill>
              </a:rPr>
              <a:t>xx.xx.2020</a:t>
            </a:r>
          </a:p>
        </p:txBody>
      </p:sp>
      <p:sp>
        <p:nvSpPr>
          <p:cNvPr id="17" name="Textplatzhalter 2">
            <a:extLst>
              <a:ext uri="{FF2B5EF4-FFF2-40B4-BE49-F238E27FC236}">
                <a16:creationId xmlns:a16="http://schemas.microsoft.com/office/drawing/2014/main" id="{6D9261F0-FC07-4965-9AD3-05827C4A9C24}"/>
              </a:ext>
            </a:extLst>
          </p:cNvPr>
          <p:cNvSpPr txBox="1">
            <a:spLocks/>
          </p:cNvSpPr>
          <p:nvPr userDrawn="1"/>
        </p:nvSpPr>
        <p:spPr>
          <a:xfrm>
            <a:off x="4859079" y="9245892"/>
            <a:ext cx="1612495" cy="462280"/>
          </a:xfrm>
          <a:prstGeom prst="rect">
            <a:avLst/>
          </a:prstGeom>
        </p:spPr>
        <p:txBody>
          <a:bodyPr vert="horz" lIns="51435" tIns="25718" rIns="51435" bIns="25718" rtlCol="0">
            <a:no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dirty="0">
                <a:solidFill>
                  <a:schemeClr val="tx1"/>
                </a:solidFill>
              </a:rPr>
              <a:t>Markt Steinwiesen</a:t>
            </a:r>
          </a:p>
          <a:p>
            <a:r>
              <a:rPr lang="de-DE" sz="1200" dirty="0">
                <a:solidFill>
                  <a:schemeClr val="tx1"/>
                </a:solidFill>
              </a:rPr>
              <a:t>Kirchstr. 4</a:t>
            </a:r>
          </a:p>
          <a:p>
            <a:r>
              <a:rPr lang="de-DE" sz="1200" dirty="0">
                <a:solidFill>
                  <a:schemeClr val="tx1"/>
                </a:solidFill>
              </a:rPr>
              <a:t>96349 Steinwiesen</a:t>
            </a:r>
          </a:p>
          <a:p>
            <a:r>
              <a:rPr lang="de-DE" sz="1200" dirty="0">
                <a:solidFill>
                  <a:schemeClr val="tx1"/>
                </a:solidFill>
              </a:rPr>
              <a:t>Tel: 09262 / 99150</a:t>
            </a:r>
          </a:p>
        </p:txBody>
      </p:sp>
    </p:spTree>
    <p:extLst>
      <p:ext uri="{BB962C8B-B14F-4D97-AF65-F5344CB8AC3E}">
        <p14:creationId xmlns:p14="http://schemas.microsoft.com/office/powerpoint/2010/main" val="4041965372"/>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51432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0" indent="0" algn="l" defTabSz="514328" rtl="0" eaLnBrk="1" latinLnBrk="0" hangingPunct="1">
        <a:lnSpc>
          <a:spcPct val="90000"/>
        </a:lnSpc>
        <a:spcBef>
          <a:spcPts val="0"/>
        </a:spcBef>
        <a:buFont typeface="Arial" panose="020B0604020202020204" pitchFamily="34" charset="0"/>
        <a:buNone/>
        <a:defRPr sz="1688" kern="1200">
          <a:solidFill>
            <a:schemeClr val="tx1"/>
          </a:solidFill>
          <a:latin typeface="Arial" panose="020B0604020202020204" pitchFamily="34" charset="0"/>
          <a:ea typeface="+mn-ea"/>
          <a:cs typeface="Arial" panose="020B0604020202020204" pitchFamily="34" charset="0"/>
        </a:defRPr>
      </a:lvl1pPr>
      <a:lvl2pPr marL="257164"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2pPr>
      <a:lvl3pPr marL="514328"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3pPr>
      <a:lvl4pPr marL="771493"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4pPr>
      <a:lvl5pPr marL="1028657"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5pPr>
      <a:lvl6pPr marL="1414403"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68"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32"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96"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28" rtl="0" eaLnBrk="1" latinLnBrk="0" hangingPunct="1">
        <a:defRPr sz="1013" kern="1200">
          <a:solidFill>
            <a:schemeClr val="tx1"/>
          </a:solidFill>
          <a:latin typeface="+mn-lt"/>
          <a:ea typeface="+mn-ea"/>
          <a:cs typeface="+mn-cs"/>
        </a:defRPr>
      </a:lvl1pPr>
      <a:lvl2pPr marL="257164" algn="l" defTabSz="514328" rtl="0" eaLnBrk="1" latinLnBrk="0" hangingPunct="1">
        <a:defRPr sz="1013" kern="1200">
          <a:solidFill>
            <a:schemeClr val="tx1"/>
          </a:solidFill>
          <a:latin typeface="+mn-lt"/>
          <a:ea typeface="+mn-ea"/>
          <a:cs typeface="+mn-cs"/>
        </a:defRPr>
      </a:lvl2pPr>
      <a:lvl3pPr marL="514328" algn="l" defTabSz="514328" rtl="0" eaLnBrk="1" latinLnBrk="0" hangingPunct="1">
        <a:defRPr sz="1013" kern="1200">
          <a:solidFill>
            <a:schemeClr val="tx1"/>
          </a:solidFill>
          <a:latin typeface="+mn-lt"/>
          <a:ea typeface="+mn-ea"/>
          <a:cs typeface="+mn-cs"/>
        </a:defRPr>
      </a:lvl3pPr>
      <a:lvl4pPr marL="771493" algn="l" defTabSz="514328" rtl="0" eaLnBrk="1" latinLnBrk="0" hangingPunct="1">
        <a:defRPr sz="1013" kern="1200">
          <a:solidFill>
            <a:schemeClr val="tx1"/>
          </a:solidFill>
          <a:latin typeface="+mn-lt"/>
          <a:ea typeface="+mn-ea"/>
          <a:cs typeface="+mn-cs"/>
        </a:defRPr>
      </a:lvl4pPr>
      <a:lvl5pPr marL="1028657" algn="l" defTabSz="514328" rtl="0" eaLnBrk="1" latinLnBrk="0" hangingPunct="1">
        <a:defRPr sz="1013" kern="1200">
          <a:solidFill>
            <a:schemeClr val="tx1"/>
          </a:solidFill>
          <a:latin typeface="+mn-lt"/>
          <a:ea typeface="+mn-ea"/>
          <a:cs typeface="+mn-cs"/>
        </a:defRPr>
      </a:lvl5pPr>
      <a:lvl6pPr marL="1285821" algn="l" defTabSz="514328" rtl="0" eaLnBrk="1" latinLnBrk="0" hangingPunct="1">
        <a:defRPr sz="1013" kern="1200">
          <a:solidFill>
            <a:schemeClr val="tx1"/>
          </a:solidFill>
          <a:latin typeface="+mn-lt"/>
          <a:ea typeface="+mn-ea"/>
          <a:cs typeface="+mn-cs"/>
        </a:defRPr>
      </a:lvl6pPr>
      <a:lvl7pPr marL="1542985" algn="l" defTabSz="514328" rtl="0" eaLnBrk="1" latinLnBrk="0" hangingPunct="1">
        <a:defRPr sz="1013" kern="1200">
          <a:solidFill>
            <a:schemeClr val="tx1"/>
          </a:solidFill>
          <a:latin typeface="+mn-lt"/>
          <a:ea typeface="+mn-ea"/>
          <a:cs typeface="+mn-cs"/>
        </a:defRPr>
      </a:lvl7pPr>
      <a:lvl8pPr marL="1800150" algn="l" defTabSz="514328" rtl="0" eaLnBrk="1" latinLnBrk="0" hangingPunct="1">
        <a:defRPr sz="1013" kern="1200">
          <a:solidFill>
            <a:schemeClr val="tx1"/>
          </a:solidFill>
          <a:latin typeface="+mn-lt"/>
          <a:ea typeface="+mn-ea"/>
          <a:cs typeface="+mn-cs"/>
        </a:defRPr>
      </a:lvl8pPr>
      <a:lvl9pPr marL="2057314" algn="l" defTabSz="514328"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44113259-5F05-4453-AA4F-1DA9F22F9980}"/>
              </a:ext>
            </a:extLst>
          </p:cNvPr>
          <p:cNvPicPr>
            <a:picLocks noChangeAspect="1"/>
          </p:cNvPicPr>
          <p:nvPr userDrawn="1"/>
        </p:nvPicPr>
        <p:blipFill rotWithShape="1">
          <a:blip r:embed="rId3"/>
          <a:srcRect l="165" t="67739" r="-1"/>
          <a:stretch/>
        </p:blipFill>
        <p:spPr>
          <a:xfrm>
            <a:off x="-2846" y="9270413"/>
            <a:ext cx="6866205" cy="648167"/>
          </a:xfrm>
          <a:prstGeom prst="rect">
            <a:avLst/>
          </a:prstGeom>
        </p:spPr>
      </p:pic>
      <p:sp>
        <p:nvSpPr>
          <p:cNvPr id="10" name="Rechteck 9">
            <a:extLst>
              <a:ext uri="{FF2B5EF4-FFF2-40B4-BE49-F238E27FC236}">
                <a16:creationId xmlns:a16="http://schemas.microsoft.com/office/drawing/2014/main" id="{4E21E928-ABE3-4BD6-9007-07E3D20FFB44}"/>
              </a:ext>
            </a:extLst>
          </p:cNvPr>
          <p:cNvSpPr/>
          <p:nvPr userDrawn="1"/>
        </p:nvSpPr>
        <p:spPr>
          <a:xfrm>
            <a:off x="-2846" y="2494672"/>
            <a:ext cx="6860846" cy="6774563"/>
          </a:xfrm>
          <a:prstGeom prst="rect">
            <a:avLst/>
          </a:prstGeom>
          <a:solidFill>
            <a:srgbClr val="0D52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dirty="0"/>
          </a:p>
        </p:txBody>
      </p:sp>
      <p:sp>
        <p:nvSpPr>
          <p:cNvPr id="19" name="Textplatzhalter 2">
            <a:extLst>
              <a:ext uri="{FF2B5EF4-FFF2-40B4-BE49-F238E27FC236}">
                <a16:creationId xmlns:a16="http://schemas.microsoft.com/office/drawing/2014/main" id="{DB6E682F-B57C-46E3-AF8E-C4E34A466A21}"/>
              </a:ext>
            </a:extLst>
          </p:cNvPr>
          <p:cNvSpPr txBox="1">
            <a:spLocks/>
          </p:cNvSpPr>
          <p:nvPr userDrawn="1"/>
        </p:nvSpPr>
        <p:spPr>
          <a:xfrm>
            <a:off x="419349" y="2495850"/>
            <a:ext cx="5967164" cy="493236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0"/>
              </a:spcBef>
              <a:buFont typeface="Arial" panose="020B0604020202020204" pitchFamily="34" charset="0"/>
              <a:buNone/>
              <a:defRPr sz="4400" kern="1200">
                <a:solidFill>
                  <a:schemeClr val="bg1"/>
                </a:solidFill>
                <a:latin typeface="Lemon Sans Rnd Cnd Uni Medium"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88" dirty="0"/>
          </a:p>
        </p:txBody>
      </p:sp>
      <p:sp>
        <p:nvSpPr>
          <p:cNvPr id="4" name="Rechteck 3">
            <a:extLst>
              <a:ext uri="{FF2B5EF4-FFF2-40B4-BE49-F238E27FC236}">
                <a16:creationId xmlns:a16="http://schemas.microsoft.com/office/drawing/2014/main" id="{CBA2396A-B63E-4177-91C7-39385FFD7A46}"/>
              </a:ext>
            </a:extLst>
          </p:cNvPr>
          <p:cNvSpPr/>
          <p:nvPr userDrawn="1"/>
        </p:nvSpPr>
        <p:spPr>
          <a:xfrm>
            <a:off x="-2846" y="1572669"/>
            <a:ext cx="6860846" cy="922004"/>
          </a:xfrm>
          <a:prstGeom prst="rect">
            <a:avLst/>
          </a:prstGeom>
          <a:solidFill>
            <a:srgbClr val="0D52A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lgn="ctr"/>
            <a:endParaRPr lang="de-DE" sz="1013">
              <a:solidFill>
                <a:srgbClr val="FFFFFF"/>
              </a:solidFill>
            </a:endParaRPr>
          </a:p>
        </p:txBody>
      </p:sp>
      <p:pic>
        <p:nvPicPr>
          <p:cNvPr id="7" name="Grafik 6">
            <a:extLst>
              <a:ext uri="{FF2B5EF4-FFF2-40B4-BE49-F238E27FC236}">
                <a16:creationId xmlns:a16="http://schemas.microsoft.com/office/drawing/2014/main" id="{D353D70D-7C7E-4B06-B49D-25EA84F86A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846" y="276493"/>
            <a:ext cx="2239540" cy="909443"/>
          </a:xfrm>
          <a:prstGeom prst="rect">
            <a:avLst/>
          </a:prstGeom>
        </p:spPr>
      </p:pic>
      <p:pic>
        <p:nvPicPr>
          <p:cNvPr id="8" name="Picture 2" descr="Markt Steinwiesen">
            <a:extLst>
              <a:ext uri="{FF2B5EF4-FFF2-40B4-BE49-F238E27FC236}">
                <a16:creationId xmlns:a16="http://schemas.microsoft.com/office/drawing/2014/main" id="{C5471CE2-1E20-4FDD-843D-B786143C77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53142" y="339993"/>
            <a:ext cx="2767012" cy="557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2">
            <a:extLst>
              <a:ext uri="{FF2B5EF4-FFF2-40B4-BE49-F238E27FC236}">
                <a16:creationId xmlns:a16="http://schemas.microsoft.com/office/drawing/2014/main" id="{06231A48-0C90-45EE-BDCD-A3C48523BD3C}"/>
              </a:ext>
            </a:extLst>
          </p:cNvPr>
          <p:cNvSpPr txBox="1">
            <a:spLocks/>
          </p:cNvSpPr>
          <p:nvPr userDrawn="1"/>
        </p:nvSpPr>
        <p:spPr>
          <a:xfrm>
            <a:off x="4859079" y="9245892"/>
            <a:ext cx="1612495" cy="462280"/>
          </a:xfrm>
          <a:prstGeom prst="rect">
            <a:avLst/>
          </a:prstGeom>
        </p:spPr>
        <p:txBody>
          <a:bodyPr vert="horz" lIns="51435" tIns="25718" rIns="51435" bIns="25718" rtlCol="0">
            <a:no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200" dirty="0">
                <a:solidFill>
                  <a:schemeClr val="bg1"/>
                </a:solidFill>
              </a:rPr>
              <a:t>Markt Steinwiesen</a:t>
            </a:r>
          </a:p>
          <a:p>
            <a:r>
              <a:rPr lang="de-DE" sz="1200" dirty="0">
                <a:solidFill>
                  <a:schemeClr val="bg1"/>
                </a:solidFill>
              </a:rPr>
              <a:t>Kirchstr. 4</a:t>
            </a:r>
          </a:p>
          <a:p>
            <a:r>
              <a:rPr lang="de-DE" sz="1200" dirty="0">
                <a:solidFill>
                  <a:schemeClr val="bg1"/>
                </a:solidFill>
              </a:rPr>
              <a:t>96349 Steinwiesen</a:t>
            </a:r>
          </a:p>
          <a:p>
            <a:r>
              <a:rPr lang="de-DE" sz="1200" dirty="0">
                <a:solidFill>
                  <a:schemeClr val="bg1"/>
                </a:solidFill>
              </a:rPr>
              <a:t>Tel: 09262 / 99150</a:t>
            </a:r>
          </a:p>
        </p:txBody>
      </p:sp>
      <p:sp>
        <p:nvSpPr>
          <p:cNvPr id="6" name="Textplatzhalter 2">
            <a:extLst>
              <a:ext uri="{FF2B5EF4-FFF2-40B4-BE49-F238E27FC236}">
                <a16:creationId xmlns:a16="http://schemas.microsoft.com/office/drawing/2014/main" id="{5AC78F60-7CCF-468A-B87D-B13DFBABBE8C}"/>
              </a:ext>
            </a:extLst>
          </p:cNvPr>
          <p:cNvSpPr txBox="1">
            <a:spLocks/>
          </p:cNvSpPr>
          <p:nvPr userDrawn="1"/>
        </p:nvSpPr>
        <p:spPr>
          <a:xfrm>
            <a:off x="237846" y="9513055"/>
            <a:ext cx="1037273" cy="353592"/>
          </a:xfrm>
          <a:prstGeom prst="rect">
            <a:avLst/>
          </a:prstGeom>
        </p:spPr>
        <p:txBody>
          <a:bodyPr vert="horz" lIns="51435" tIns="25718" rIns="51435" bIns="25718" rtlCol="0">
            <a:normAutofit/>
          </a:bodyPr>
          <a:lstStyle>
            <a:lvl1pPr marL="0" indent="0" algn="r" defTabSz="914400" rtl="0" eaLnBrk="1" latinLnBrk="0" hangingPunct="1">
              <a:lnSpc>
                <a:spcPct val="90000"/>
              </a:lnSpc>
              <a:spcBef>
                <a:spcPts val="0"/>
              </a:spcBef>
              <a:buFont typeface="Arial" panose="020B0604020202020204" pitchFamily="34" charset="0"/>
              <a:buNone/>
              <a:defRPr sz="1200" kern="1200">
                <a:solidFill>
                  <a:schemeClr val="tx1"/>
                </a:solidFill>
                <a:latin typeface="Frutiger"/>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sz="1200" dirty="0">
                <a:solidFill>
                  <a:schemeClr val="bg1"/>
                </a:solidFill>
              </a:rPr>
              <a:t>Februar 2024</a:t>
            </a:r>
          </a:p>
        </p:txBody>
      </p:sp>
    </p:spTree>
    <p:extLst>
      <p:ext uri="{BB962C8B-B14F-4D97-AF65-F5344CB8AC3E}">
        <p14:creationId xmlns:p14="http://schemas.microsoft.com/office/powerpoint/2010/main" val="3391964005"/>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51432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0" indent="0" algn="l" defTabSz="514328" rtl="0" eaLnBrk="1" latinLnBrk="0" hangingPunct="1">
        <a:lnSpc>
          <a:spcPct val="90000"/>
        </a:lnSpc>
        <a:spcBef>
          <a:spcPts val="0"/>
        </a:spcBef>
        <a:buFont typeface="Arial" panose="020B0604020202020204" pitchFamily="34" charset="0"/>
        <a:buNone/>
        <a:defRPr sz="1688" kern="1200">
          <a:solidFill>
            <a:schemeClr val="tx1"/>
          </a:solidFill>
          <a:latin typeface="Arial" panose="020B0604020202020204" pitchFamily="34" charset="0"/>
          <a:ea typeface="+mn-ea"/>
          <a:cs typeface="Arial" panose="020B0604020202020204" pitchFamily="34" charset="0"/>
        </a:defRPr>
      </a:lvl1pPr>
      <a:lvl2pPr marL="257164"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2pPr>
      <a:lvl3pPr marL="514328"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3pPr>
      <a:lvl4pPr marL="771493"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4pPr>
      <a:lvl5pPr marL="1028657" indent="0" algn="l" defTabSz="514328" rtl="0" eaLnBrk="1" latinLnBrk="0" hangingPunct="1">
        <a:lnSpc>
          <a:spcPct val="90000"/>
        </a:lnSpc>
        <a:spcBef>
          <a:spcPts val="281"/>
        </a:spcBef>
        <a:buFont typeface="Arial" panose="020B0604020202020204" pitchFamily="34" charset="0"/>
        <a:buNone/>
        <a:defRPr sz="1688" kern="1200">
          <a:solidFill>
            <a:schemeClr val="tx1"/>
          </a:solidFill>
          <a:latin typeface="Frutiger"/>
          <a:ea typeface="+mn-ea"/>
          <a:cs typeface="+mn-cs"/>
        </a:defRPr>
      </a:lvl5pPr>
      <a:lvl6pPr marL="1414403"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68"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32"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96" indent="-128582" algn="l" defTabSz="51432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28" rtl="0" eaLnBrk="1" latinLnBrk="0" hangingPunct="1">
        <a:defRPr sz="1013" kern="1200">
          <a:solidFill>
            <a:schemeClr val="tx1"/>
          </a:solidFill>
          <a:latin typeface="+mn-lt"/>
          <a:ea typeface="+mn-ea"/>
          <a:cs typeface="+mn-cs"/>
        </a:defRPr>
      </a:lvl1pPr>
      <a:lvl2pPr marL="257164" algn="l" defTabSz="514328" rtl="0" eaLnBrk="1" latinLnBrk="0" hangingPunct="1">
        <a:defRPr sz="1013" kern="1200">
          <a:solidFill>
            <a:schemeClr val="tx1"/>
          </a:solidFill>
          <a:latin typeface="+mn-lt"/>
          <a:ea typeface="+mn-ea"/>
          <a:cs typeface="+mn-cs"/>
        </a:defRPr>
      </a:lvl2pPr>
      <a:lvl3pPr marL="514328" algn="l" defTabSz="514328" rtl="0" eaLnBrk="1" latinLnBrk="0" hangingPunct="1">
        <a:defRPr sz="1013" kern="1200">
          <a:solidFill>
            <a:schemeClr val="tx1"/>
          </a:solidFill>
          <a:latin typeface="+mn-lt"/>
          <a:ea typeface="+mn-ea"/>
          <a:cs typeface="+mn-cs"/>
        </a:defRPr>
      </a:lvl3pPr>
      <a:lvl4pPr marL="771493" algn="l" defTabSz="514328" rtl="0" eaLnBrk="1" latinLnBrk="0" hangingPunct="1">
        <a:defRPr sz="1013" kern="1200">
          <a:solidFill>
            <a:schemeClr val="tx1"/>
          </a:solidFill>
          <a:latin typeface="+mn-lt"/>
          <a:ea typeface="+mn-ea"/>
          <a:cs typeface="+mn-cs"/>
        </a:defRPr>
      </a:lvl4pPr>
      <a:lvl5pPr marL="1028657" algn="l" defTabSz="514328" rtl="0" eaLnBrk="1" latinLnBrk="0" hangingPunct="1">
        <a:defRPr sz="1013" kern="1200">
          <a:solidFill>
            <a:schemeClr val="tx1"/>
          </a:solidFill>
          <a:latin typeface="+mn-lt"/>
          <a:ea typeface="+mn-ea"/>
          <a:cs typeface="+mn-cs"/>
        </a:defRPr>
      </a:lvl5pPr>
      <a:lvl6pPr marL="1285821" algn="l" defTabSz="514328" rtl="0" eaLnBrk="1" latinLnBrk="0" hangingPunct="1">
        <a:defRPr sz="1013" kern="1200">
          <a:solidFill>
            <a:schemeClr val="tx1"/>
          </a:solidFill>
          <a:latin typeface="+mn-lt"/>
          <a:ea typeface="+mn-ea"/>
          <a:cs typeface="+mn-cs"/>
        </a:defRPr>
      </a:lvl6pPr>
      <a:lvl7pPr marL="1542985" algn="l" defTabSz="514328" rtl="0" eaLnBrk="1" latinLnBrk="0" hangingPunct="1">
        <a:defRPr sz="1013" kern="1200">
          <a:solidFill>
            <a:schemeClr val="tx1"/>
          </a:solidFill>
          <a:latin typeface="+mn-lt"/>
          <a:ea typeface="+mn-ea"/>
          <a:cs typeface="+mn-cs"/>
        </a:defRPr>
      </a:lvl7pPr>
      <a:lvl8pPr marL="1800150" algn="l" defTabSz="514328" rtl="0" eaLnBrk="1" latinLnBrk="0" hangingPunct="1">
        <a:defRPr sz="1013" kern="1200">
          <a:solidFill>
            <a:schemeClr val="tx1"/>
          </a:solidFill>
          <a:latin typeface="+mn-lt"/>
          <a:ea typeface="+mn-ea"/>
          <a:cs typeface="+mn-cs"/>
        </a:defRPr>
      </a:lvl8pPr>
      <a:lvl9pPr marL="2057314" algn="l" defTabSz="514328"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4ADD1CA7-EB03-4CD6-B477-3881D0315147}"/>
              </a:ext>
            </a:extLst>
          </p:cNvPr>
          <p:cNvSpPr txBox="1">
            <a:spLocks/>
          </p:cNvSpPr>
          <p:nvPr/>
        </p:nvSpPr>
        <p:spPr>
          <a:xfrm>
            <a:off x="154959" y="2598234"/>
            <a:ext cx="6604694" cy="6612673"/>
          </a:xfrm>
          <a:prstGeom prst="rect">
            <a:avLst/>
          </a:prstGeom>
        </p:spPr>
        <p:txBody>
          <a:bodyPr vert="horz" lIns="51435" tIns="25718" rIns="51435" bIns="25718" rtlCol="0">
            <a:noAutofit/>
          </a:bodyPr>
          <a:lstStyle>
            <a:lvl1pPr marL="0" indent="0" algn="l" defTabSz="914400" rtl="0" eaLnBrk="1" latinLnBrk="0" hangingPunct="1">
              <a:lnSpc>
                <a:spcPct val="90000"/>
              </a:lnSpc>
              <a:spcBef>
                <a:spcPts val="0"/>
              </a:spcBef>
              <a:buFont typeface="Arial" panose="020B0604020202020204" pitchFamily="34" charset="0"/>
              <a:buNone/>
              <a:defRPr sz="4400" kern="1200">
                <a:solidFill>
                  <a:schemeClr val="bg1"/>
                </a:solidFill>
                <a:latin typeface="Lemon Sans Rnd Cnd Uni Medium"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7000"/>
              </a:lnSpc>
              <a:spcAft>
                <a:spcPts val="800"/>
              </a:spcAft>
            </a:pPr>
            <a:r>
              <a:rPr lang="de-DE" sz="1200" kern="0" dirty="0">
                <a:effectLst/>
                <a:latin typeface="Arial" panose="020B0604020202020204" pitchFamily="34" charset="0"/>
                <a:ea typeface="Times New Roman" panose="02020603050405020304" pitchFamily="18" charset="0"/>
                <a:cs typeface="Arial" panose="020B0604020202020204" pitchFamily="34" charset="0"/>
              </a:rPr>
              <a:t>Du bist jemand der aufgeschlossen für Neues ist und arbeitest gerne mit Kindern zusammen?</a:t>
            </a:r>
            <a:br>
              <a:rPr lang="de-DE" sz="1200" kern="0" dirty="0">
                <a:effectLst/>
                <a:latin typeface="Arial" panose="020B0604020202020204" pitchFamily="34" charset="0"/>
                <a:ea typeface="Times New Roman" panose="02020603050405020304" pitchFamily="18" charset="0"/>
                <a:cs typeface="Arial" panose="020B0604020202020204" pitchFamily="34" charset="0"/>
              </a:rPr>
            </a:br>
            <a:r>
              <a:rPr lang="de-DE" sz="1200" kern="0" dirty="0">
                <a:effectLst/>
                <a:latin typeface="Arial" panose="020B0604020202020204" pitchFamily="34" charset="0"/>
                <a:ea typeface="Times New Roman" panose="02020603050405020304" pitchFamily="18" charset="0"/>
                <a:cs typeface="Arial" panose="020B0604020202020204" pitchFamily="34" charset="0"/>
              </a:rPr>
              <a:t>Du möchtest Erfahrung im sozialen, pädagogischen Bereich sammeln?</a:t>
            </a:r>
            <a:br>
              <a:rPr lang="de-DE" sz="1200" kern="0" dirty="0">
                <a:effectLst/>
                <a:latin typeface="Arial" panose="020B0604020202020204" pitchFamily="34" charset="0"/>
                <a:ea typeface="Times New Roman" panose="02020603050405020304" pitchFamily="18" charset="0"/>
                <a:cs typeface="Arial" panose="020B0604020202020204" pitchFamily="34" charset="0"/>
              </a:rPr>
            </a:br>
            <a:br>
              <a:rPr lang="de-DE" sz="1200" kern="0" dirty="0">
                <a:effectLst/>
                <a:latin typeface="Arial" panose="020B0604020202020204" pitchFamily="34" charset="0"/>
                <a:ea typeface="Times New Roman" panose="02020603050405020304" pitchFamily="18" charset="0"/>
                <a:cs typeface="Arial" panose="020B0604020202020204" pitchFamily="34" charset="0"/>
              </a:rPr>
            </a:br>
            <a:r>
              <a:rPr lang="de-DE" sz="1200" kern="0" dirty="0">
                <a:effectLst/>
                <a:latin typeface="Arial" panose="020B0604020202020204" pitchFamily="34" charset="0"/>
                <a:ea typeface="Times New Roman" panose="02020603050405020304" pitchFamily="18" charset="0"/>
                <a:cs typeface="Arial" panose="020B0604020202020204" pitchFamily="34" charset="0"/>
              </a:rPr>
              <a:t>Dann bewirb Dich jetzt als</a:t>
            </a:r>
            <a:endParaRPr lang="de-DE" sz="12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b="1" kern="0" dirty="0">
                <a:effectLst/>
                <a:latin typeface="Arial" panose="020B0604020202020204" pitchFamily="34" charset="0"/>
                <a:ea typeface="Times New Roman" panose="02020603050405020304" pitchFamily="18" charset="0"/>
                <a:cs typeface="Arial" panose="020B0604020202020204" pitchFamily="34" charset="0"/>
              </a:rPr>
              <a:t>                             </a:t>
            </a:r>
            <a:r>
              <a:rPr lang="de-DE" sz="1600" b="1" kern="0" dirty="0">
                <a:effectLst/>
                <a:latin typeface="Arial" panose="020B0604020202020204" pitchFamily="34" charset="0"/>
                <a:ea typeface="Times New Roman" panose="02020603050405020304" pitchFamily="18" charset="0"/>
                <a:cs typeface="Arial" panose="020B0604020202020204" pitchFamily="34" charset="0"/>
              </a:rPr>
              <a:t>Bundesfreiwilligendienstleistende/r (m/w/d)</a:t>
            </a:r>
            <a:endParaRPr lang="de-DE" sz="16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kern="0" dirty="0">
                <a:effectLst/>
                <a:latin typeface="Arial" panose="020B0604020202020204" pitchFamily="34" charset="0"/>
                <a:ea typeface="Times New Roman" panose="02020603050405020304" pitchFamily="18" charset="0"/>
                <a:cs typeface="Arial" panose="020B0604020202020204" pitchFamily="34" charset="0"/>
              </a:rPr>
              <a:t>für das Schuljahr 2024/2025 an der Grundschule Steinwiesen.  </a:t>
            </a:r>
            <a:endParaRPr lang="de-DE" sz="12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b="1" kern="0" dirty="0">
                <a:effectLst/>
                <a:latin typeface="Arial" panose="020B0604020202020204" pitchFamily="34" charset="0"/>
                <a:ea typeface="Times New Roman" panose="02020603050405020304" pitchFamily="18" charset="0"/>
                <a:cs typeface="Arial" panose="020B0604020202020204" pitchFamily="34" charset="0"/>
              </a:rPr>
              <a:t>Was erwartet Dich?</a:t>
            </a:r>
            <a:endParaRPr lang="de-DE" sz="14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kern="0" dirty="0">
                <a:effectLst/>
                <a:latin typeface="Arial" panose="020B0604020202020204" pitchFamily="34" charset="0"/>
                <a:ea typeface="Times New Roman" panose="02020603050405020304" pitchFamily="18" charset="0"/>
                <a:cs typeface="Arial" panose="020B0604020202020204" pitchFamily="34" charset="0"/>
              </a:rPr>
              <a:t>Du erhältst einen Einblick in die umfangreichen Aufgaben des Schulbetriebs. Du hilfst unseren Schülern, indem Du sie im Alltag begleitest, ihnen bei Problemen zur Seite stehst und auch einmal bei Konflikten berätst.</a:t>
            </a:r>
            <a:endParaRPr lang="de-DE" sz="12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b="1" kern="0" dirty="0">
                <a:effectLst/>
                <a:latin typeface="Arial" panose="020B0604020202020204" pitchFamily="34" charset="0"/>
                <a:ea typeface="Times New Roman" panose="02020603050405020304" pitchFamily="18" charset="0"/>
                <a:cs typeface="Arial" panose="020B0604020202020204" pitchFamily="34" charset="0"/>
              </a:rPr>
              <a:t>Was sind Deine konkreten Aufgaben?</a:t>
            </a:r>
            <a:endParaRPr lang="de-DE" sz="14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kern="0" dirty="0">
                <a:effectLst/>
                <a:latin typeface="Arial" panose="020B0604020202020204" pitchFamily="34" charset="0"/>
                <a:ea typeface="Times New Roman" panose="02020603050405020304" pitchFamily="18" charset="0"/>
                <a:cs typeface="Arial" panose="020B0604020202020204" pitchFamily="34" charset="0"/>
              </a:rPr>
              <a:t>Du unterstützt die Lehrkräfte und Schüler bei ihren unterschiedlichen Tätigkeiten. Beispielsweise begleitest Du Lehrer im Unterricht und bietest dort unseren Schülern zusätzliche Hilfe an. So ist es möglich, Einzelne gezielter zu fördern. </a:t>
            </a:r>
            <a:endParaRPr lang="de-DE" sz="12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kern="0" dirty="0">
                <a:effectLst/>
                <a:latin typeface="Arial" panose="020B0604020202020204" pitchFamily="34" charset="0"/>
                <a:ea typeface="Times New Roman" panose="02020603050405020304" pitchFamily="18" charset="0"/>
                <a:cs typeface="Arial" panose="020B0604020202020204" pitchFamily="34" charset="0"/>
              </a:rPr>
              <a:t>Außerdem gehören die Organisation und Führung der Schulbibliothek oder die Begleitung bei Ausflügen und Exkursionen zu Deinen Tätigkeiten.</a:t>
            </a:r>
            <a:endParaRPr lang="de-DE" sz="12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kern="0" dirty="0">
                <a:effectLst/>
                <a:latin typeface="Arial" panose="020B0604020202020204" pitchFamily="34" charset="0"/>
                <a:ea typeface="Times New Roman" panose="02020603050405020304" pitchFamily="18" charset="0"/>
                <a:cs typeface="Arial" panose="020B0604020202020204" pitchFamily="34" charset="0"/>
              </a:rPr>
              <a:t>Hast Du Interesse ein Teil unserer Schulfamilie zu werden?</a:t>
            </a:r>
            <a:endParaRPr lang="de-DE" sz="1200" b="1"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u="sng" kern="0" dirty="0">
                <a:effectLst/>
                <a:latin typeface="Arial" panose="020B0604020202020204" pitchFamily="34" charset="0"/>
                <a:ea typeface="Times New Roman" panose="02020603050405020304" pitchFamily="18" charset="0"/>
                <a:cs typeface="Arial" panose="020B0604020202020204" pitchFamily="34" charset="0"/>
              </a:rPr>
              <a:t>Dann sende Deine schriftliche Bewerbung bis spätestens 20.03.2024 an:</a:t>
            </a:r>
            <a:endParaRPr lang="de-DE" sz="1200" u="sng" kern="100" dirty="0">
              <a:effectLst/>
              <a:latin typeface="Arial" panose="020B0604020202020204" pitchFamily="34" charset="0"/>
              <a:ea typeface="Calibri" panose="020F0502020204030204" pitchFamily="34" charset="0"/>
              <a:cs typeface="Times New Roman" panose="02020603050405020304" pitchFamily="18" charset="0"/>
            </a:endParaRPr>
          </a:p>
          <a:p>
            <a:r>
              <a:rPr lang="de-DE" sz="1100" b="1" kern="100" dirty="0">
                <a:effectLst/>
                <a:latin typeface="Arial" panose="020B0604020202020204" pitchFamily="34" charset="0"/>
                <a:ea typeface="Calibri" panose="020F0502020204030204" pitchFamily="34" charset="0"/>
                <a:cs typeface="Arial" panose="020B0604020202020204" pitchFamily="34" charset="0"/>
              </a:rPr>
              <a:t>Markt Steinwiesen</a:t>
            </a:r>
            <a:br>
              <a:rPr lang="de-DE" sz="1100" b="1" kern="100" dirty="0">
                <a:effectLst/>
                <a:latin typeface="Arial" panose="020B0604020202020204" pitchFamily="34" charset="0"/>
                <a:ea typeface="Calibri" panose="020F0502020204030204" pitchFamily="34" charset="0"/>
                <a:cs typeface="Arial" panose="020B0604020202020204" pitchFamily="34" charset="0"/>
              </a:rPr>
            </a:br>
            <a:r>
              <a:rPr lang="de-DE" sz="1100" b="1" kern="100" dirty="0">
                <a:effectLst/>
                <a:latin typeface="Arial" panose="020B0604020202020204" pitchFamily="34" charset="0"/>
                <a:ea typeface="Calibri" panose="020F0502020204030204" pitchFamily="34" charset="0"/>
                <a:cs typeface="Arial" panose="020B0604020202020204" pitchFamily="34" charset="0"/>
              </a:rPr>
              <a:t>Herrn Deuerling </a:t>
            </a:r>
            <a:br>
              <a:rPr lang="de-DE" sz="1100" b="1" kern="100" dirty="0">
                <a:effectLst/>
                <a:latin typeface="Arial" panose="020B0604020202020204" pitchFamily="34" charset="0"/>
                <a:ea typeface="Calibri" panose="020F0502020204030204" pitchFamily="34" charset="0"/>
                <a:cs typeface="Arial" panose="020B0604020202020204" pitchFamily="34" charset="0"/>
              </a:rPr>
            </a:br>
            <a:r>
              <a:rPr lang="de-DE" sz="1100" b="1" kern="100" dirty="0">
                <a:effectLst/>
                <a:latin typeface="Arial" panose="020B0604020202020204" pitchFamily="34" charset="0"/>
                <a:ea typeface="Calibri" panose="020F0502020204030204" pitchFamily="34" charset="0"/>
                <a:cs typeface="Arial" panose="020B0604020202020204" pitchFamily="34" charset="0"/>
              </a:rPr>
              <a:t>Kirchstraße 4</a:t>
            </a:r>
            <a:endParaRPr lang="de-DE" sz="1100" kern="100" dirty="0">
              <a:effectLst/>
              <a:latin typeface="Arial" panose="020B0604020202020204" pitchFamily="34" charset="0"/>
              <a:ea typeface="Calibri" panose="020F0502020204030204" pitchFamily="34" charset="0"/>
              <a:cs typeface="Times New Roman" panose="02020603050405020304" pitchFamily="18" charset="0"/>
            </a:endParaRPr>
          </a:p>
          <a:p>
            <a:r>
              <a:rPr lang="de-DE" sz="1100" b="1" kern="100" dirty="0">
                <a:effectLst/>
                <a:latin typeface="Arial" panose="020B0604020202020204" pitchFamily="34" charset="0"/>
                <a:ea typeface="Calibri" panose="020F0502020204030204" pitchFamily="34" charset="0"/>
                <a:cs typeface="Arial" panose="020B0604020202020204" pitchFamily="34" charset="0"/>
              </a:rPr>
              <a:t>96349 Steinwiesen</a:t>
            </a:r>
            <a:endParaRPr lang="de-DE" sz="11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kern="0" dirty="0">
                <a:effectLst/>
                <a:latin typeface="Arial" panose="020B0604020202020204" pitchFamily="34" charset="0"/>
                <a:ea typeface="Times New Roman" panose="02020603050405020304" pitchFamily="18" charset="0"/>
                <a:cs typeface="Arial" panose="020B0604020202020204" pitchFamily="34" charset="0"/>
              </a:rPr>
              <a:t>oder sende eine PDF-Datei mit Deiner Bewerbung per E-Mail an </a:t>
            </a:r>
            <a:r>
              <a:rPr lang="de-DE" sz="1100" b="1" kern="0" dirty="0">
                <a:effectLst/>
                <a:latin typeface="Arial" panose="020B0604020202020204" pitchFamily="34" charset="0"/>
                <a:ea typeface="Times New Roman" panose="02020603050405020304" pitchFamily="18" charset="0"/>
                <a:cs typeface="Arial" panose="020B0604020202020204" pitchFamily="34" charset="0"/>
              </a:rPr>
              <a:t>rainer.deuerling@steinwiesen.de</a:t>
            </a:r>
            <a:endParaRPr lang="de-DE" sz="11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kern="0" dirty="0">
                <a:effectLst/>
                <a:latin typeface="Arial" panose="020B0604020202020204" pitchFamily="34" charset="0"/>
                <a:ea typeface="Times New Roman" panose="02020603050405020304" pitchFamily="18" charset="0"/>
                <a:cs typeface="Arial" panose="020B0604020202020204" pitchFamily="34" charset="0"/>
              </a:rPr>
              <a:t>Schwerbehinderte Bewerber (m/w/d) werden bei gleicher Eignung besonders berücksichtigt.</a:t>
            </a:r>
            <a:endParaRPr lang="de-DE" sz="11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kern="0" dirty="0">
                <a:effectLst/>
                <a:latin typeface="Arial" panose="020B0604020202020204" pitchFamily="34" charset="0"/>
                <a:ea typeface="Times New Roman" panose="02020603050405020304" pitchFamily="18" charset="0"/>
                <a:cs typeface="Arial" panose="020B0604020202020204" pitchFamily="34" charset="0"/>
              </a:rPr>
              <a:t>Für nähere Auskünfte stehen natürlich die Schulleitung der Grundschule (Tel. 09262/581) oder der Geschäftsleiter Rainer Deuerling (Tel. 09262/991516/ rainer.deuerling@steinwiesen.de) gerne zur Verfügung. </a:t>
            </a:r>
            <a:endParaRPr lang="de-DE"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platzhalter 2">
            <a:extLst>
              <a:ext uri="{FF2B5EF4-FFF2-40B4-BE49-F238E27FC236}">
                <a16:creationId xmlns:a16="http://schemas.microsoft.com/office/drawing/2014/main" id="{D195FBC6-90C6-4945-A3E8-5DE1AAC39FC3}"/>
              </a:ext>
            </a:extLst>
          </p:cNvPr>
          <p:cNvSpPr txBox="1">
            <a:spLocks/>
          </p:cNvSpPr>
          <p:nvPr/>
        </p:nvSpPr>
        <p:spPr>
          <a:xfrm>
            <a:off x="253306" y="1505656"/>
            <a:ext cx="6408000" cy="424743"/>
          </a:xfrm>
          <a:prstGeom prst="rect">
            <a:avLst/>
          </a:prstGeom>
        </p:spPr>
        <p:txBody>
          <a:bodyPr vert="horz" lIns="51435" tIns="25718" rIns="51435" bIns="25718" rtlCol="0" anchor="t" anchorCtr="0">
            <a:noAutofit/>
          </a:bodyPr>
          <a:lstStyle>
            <a:lvl1pPr marL="0" indent="0" algn="l" defTabSz="914400" rtl="0" eaLnBrk="1" latinLnBrk="0" hangingPunct="1">
              <a:lnSpc>
                <a:spcPct val="90000"/>
              </a:lnSpc>
              <a:spcBef>
                <a:spcPts val="0"/>
              </a:spcBef>
              <a:buFont typeface="Arial" panose="020B0604020202020204" pitchFamily="34" charset="0"/>
              <a:buNone/>
              <a:defRPr sz="4400" kern="1200">
                <a:solidFill>
                  <a:schemeClr val="bg1"/>
                </a:solidFill>
                <a:latin typeface="Lemon Sans Rnd Cnd Uni Medium"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Frutige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2400" dirty="0"/>
              <a:t>Ausschreibung einer Stelle zum Bundesfreiwilligendienst (</a:t>
            </a:r>
            <a:r>
              <a:rPr lang="de-DE" sz="2400" dirty="0" err="1"/>
              <a:t>Bufdi</a:t>
            </a:r>
            <a:r>
              <a:rPr lang="de-DE" sz="2400" dirty="0"/>
              <a:t>) in der Grundschule Steinwiesen</a:t>
            </a:r>
          </a:p>
        </p:txBody>
      </p:sp>
    </p:spTree>
    <p:extLst>
      <p:ext uri="{BB962C8B-B14F-4D97-AF65-F5344CB8AC3E}">
        <p14:creationId xmlns:p14="http://schemas.microsoft.com/office/powerpoint/2010/main" val="668245336"/>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265</Words>
  <Application>Microsoft Office PowerPoint</Application>
  <PresentationFormat>A4-Papier (210 x 297 mm)</PresentationFormat>
  <Paragraphs>16</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1</vt:i4>
      </vt:variant>
    </vt:vector>
  </HeadingPairs>
  <TitlesOfParts>
    <vt:vector size="11" baseType="lpstr">
      <vt:lpstr>Arial</vt:lpstr>
      <vt:lpstr>Calibri</vt:lpstr>
      <vt:lpstr>Frutiger</vt:lpstr>
      <vt:lpstr>Lemon Sans Rnd Cnd Uni Medium</vt:lpstr>
      <vt:lpstr>Times New Roman</vt:lpstr>
      <vt:lpstr>Benutzerdefiniertes Design</vt:lpstr>
      <vt:lpstr>5_Benutzerdefiniertes Design</vt:lpstr>
      <vt:lpstr>3_Benutzerdefiniertes Design</vt:lpstr>
      <vt:lpstr>2_Benutzerdefiniertes Design</vt:lpstr>
      <vt:lpstr>4_Benutzerdefiniertes Design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Notebook</dc:creator>
  <cp:lastModifiedBy>Sekretariat</cp:lastModifiedBy>
  <cp:revision>282</cp:revision>
  <cp:lastPrinted>2024-02-16T09:55:42Z</cp:lastPrinted>
  <dcterms:created xsi:type="dcterms:W3CDTF">2014-01-23T12:04:34Z</dcterms:created>
  <dcterms:modified xsi:type="dcterms:W3CDTF">2024-02-20T07:43:34Z</dcterms:modified>
</cp:coreProperties>
</file>